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2" r:id="rId7"/>
    <p:sldId id="260" r:id="rId8"/>
    <p:sldId id="261" r:id="rId9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66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C6B25-A5C2-444A-9719-594F8D478145}" type="datetimeFigureOut">
              <a:rPr kumimoji="1" lang="ja-JP" altLang="en-US" smtClean="0"/>
              <a:t>2016/4/27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37D8F-174D-CC45-8E59-A8590709AB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7238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C6B25-A5C2-444A-9719-594F8D478145}" type="datetimeFigureOut">
              <a:rPr kumimoji="1" lang="ja-JP" altLang="en-US" smtClean="0"/>
              <a:t>2016/4/27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37D8F-174D-CC45-8E59-A8590709AB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4970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C6B25-A5C2-444A-9719-594F8D478145}" type="datetimeFigureOut">
              <a:rPr kumimoji="1" lang="ja-JP" altLang="en-US" smtClean="0"/>
              <a:t>2016/4/27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37D8F-174D-CC45-8E59-A8590709AB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2144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C6B25-A5C2-444A-9719-594F8D478145}" type="datetimeFigureOut">
              <a:rPr kumimoji="1" lang="ja-JP" altLang="en-US" smtClean="0"/>
              <a:t>2016/4/27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37D8F-174D-CC45-8E59-A8590709AB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0504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C6B25-A5C2-444A-9719-594F8D478145}" type="datetimeFigureOut">
              <a:rPr kumimoji="1" lang="ja-JP" altLang="en-US" smtClean="0"/>
              <a:t>2016/4/27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37D8F-174D-CC45-8E59-A8590709AB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3714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C6B25-A5C2-444A-9719-594F8D478145}" type="datetimeFigureOut">
              <a:rPr kumimoji="1" lang="ja-JP" altLang="en-US" smtClean="0"/>
              <a:t>2016/4/27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37D8F-174D-CC45-8E59-A8590709AB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073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C6B25-A5C2-444A-9719-594F8D478145}" type="datetimeFigureOut">
              <a:rPr kumimoji="1" lang="ja-JP" altLang="en-US" smtClean="0"/>
              <a:t>2016/4/27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37D8F-174D-CC45-8E59-A8590709AB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8666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C6B25-A5C2-444A-9719-594F8D478145}" type="datetimeFigureOut">
              <a:rPr kumimoji="1" lang="ja-JP" altLang="en-US" smtClean="0"/>
              <a:t>2016/4/27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37D8F-174D-CC45-8E59-A8590709AB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8393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C6B25-A5C2-444A-9719-594F8D478145}" type="datetimeFigureOut">
              <a:rPr kumimoji="1" lang="ja-JP" altLang="en-US" smtClean="0"/>
              <a:t>2016/4/27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37D8F-174D-CC45-8E59-A8590709AB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9102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C6B25-A5C2-444A-9719-594F8D478145}" type="datetimeFigureOut">
              <a:rPr kumimoji="1" lang="ja-JP" altLang="en-US" smtClean="0"/>
              <a:t>2016/4/27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37D8F-174D-CC45-8E59-A8590709AB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0600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C6B25-A5C2-444A-9719-594F8D478145}" type="datetimeFigureOut">
              <a:rPr kumimoji="1" lang="ja-JP" altLang="en-US" smtClean="0"/>
              <a:t>2016/4/27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37D8F-174D-CC45-8E59-A8590709AB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106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6C6B25-A5C2-444A-9719-594F8D478145}" type="datetimeFigureOut">
              <a:rPr kumimoji="1" lang="ja-JP" altLang="en-US" smtClean="0"/>
              <a:t>2016/4/27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37D8F-174D-CC45-8E59-A8590709AB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1604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>New </a:t>
            </a:r>
            <a:r>
              <a:rPr lang="en-US" altLang="ja-JP" dirty="0" smtClean="0"/>
              <a:t>Feature </a:t>
            </a:r>
            <a:r>
              <a:rPr lang="en-US" altLang="ja-JP" dirty="0" smtClean="0"/>
              <a:t>: </a:t>
            </a:r>
            <a:r>
              <a:rPr lang="en-US" altLang="ja-JP" dirty="0" smtClean="0"/>
              <a:t>How</a:t>
            </a:r>
            <a:r>
              <a:rPr lang="ja-JP" altLang="en-US" dirty="0" smtClean="0"/>
              <a:t> </a:t>
            </a:r>
            <a:r>
              <a:rPr lang="en-US" altLang="ja-JP" dirty="0" smtClean="0"/>
              <a:t>to</a:t>
            </a:r>
            <a:r>
              <a:rPr lang="ja-JP" altLang="en-US" dirty="0" smtClean="0"/>
              <a:t> </a:t>
            </a:r>
            <a:r>
              <a:rPr lang="en-US" altLang="ja-JP" dirty="0" smtClean="0"/>
              <a:t>put your own image file </a:t>
            </a:r>
            <a:r>
              <a:rPr lang="en-US" altLang="ja-JP" dirty="0" smtClean="0"/>
              <a:t>on </a:t>
            </a:r>
            <a:r>
              <a:rPr lang="en-US" altLang="ja-JP" dirty="0" smtClean="0"/>
              <a:t>3D model with </a:t>
            </a:r>
            <a:r>
              <a:rPr lang="en-US" altLang="ja-JP" dirty="0" err="1" smtClean="0"/>
              <a:t>INFOfile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ja-JP" dirty="0" smtClean="0"/>
              <a:t>Instruction in Japanese appears after English ver.</a:t>
            </a:r>
          </a:p>
          <a:p>
            <a:endParaRPr kumimoji="1" lang="en-US" altLang="ja-JP" dirty="0" smtClean="0"/>
          </a:p>
          <a:p>
            <a:r>
              <a:rPr lang="en-US" altLang="ja-JP" dirty="0" err="1" smtClean="0"/>
              <a:t>Eri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Tatsumi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595453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>How to</a:t>
            </a:r>
            <a:r>
              <a:rPr kumimoji="1" lang="en-US" altLang="ja-JP" dirty="0" smtClean="0"/>
              <a:t> </a:t>
            </a:r>
            <a:r>
              <a:rPr kumimoji="1" lang="en-US" altLang="ja-JP" dirty="0" smtClean="0"/>
              <a:t>put your </a:t>
            </a:r>
            <a:r>
              <a:rPr kumimoji="1" lang="en-US" altLang="ja-JP" dirty="0" smtClean="0"/>
              <a:t>image on an asteroid with INFO file (perspective view)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00506"/>
          </a:xfrm>
        </p:spPr>
        <p:txBody>
          <a:bodyPr>
            <a:normAutofit fontScale="70000" lnSpcReduction="20000"/>
          </a:bodyPr>
          <a:lstStyle/>
          <a:p>
            <a:r>
              <a:rPr lang="en-US" altLang="ja-JP" dirty="0" smtClean="0"/>
              <a:t>The </a:t>
            </a:r>
            <a:r>
              <a:rPr lang="en-US" altLang="ja-JP" dirty="0" err="1" smtClean="0"/>
              <a:t>image.png</a:t>
            </a:r>
            <a:r>
              <a:rPr lang="en-US" altLang="ja-JP" dirty="0" smtClean="0"/>
              <a:t> and the perspective INFO file are needed. INFO file has the information of </a:t>
            </a:r>
            <a:r>
              <a:rPr lang="en-US" altLang="ja-JP" dirty="0" smtClean="0"/>
              <a:t>spacecraft </a:t>
            </a:r>
            <a:r>
              <a:rPr lang="en-US" altLang="ja-JP" dirty="0" smtClean="0"/>
              <a:t>and camera perspective.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ja-JP" dirty="0" smtClean="0"/>
              <a:t>Get the </a:t>
            </a:r>
            <a:r>
              <a:rPr lang="en-US" altLang="ja-JP" dirty="0" smtClean="0"/>
              <a:t>INFO file.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ja-JP" dirty="0" smtClean="0"/>
              <a:t>Prepare (rotate and flip) your image.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ja-JP" dirty="0" smtClean="0"/>
              <a:t>Upload the image and the INFO file to SBMT.</a:t>
            </a:r>
            <a:endParaRPr kumimoji="1" lang="ja-JP" altLang="en-US" dirty="0"/>
          </a:p>
        </p:txBody>
      </p:sp>
      <p:pic>
        <p:nvPicPr>
          <p:cNvPr id="4" name="図 3" descr="example_ST249523007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57" y="3586568"/>
            <a:ext cx="2539595" cy="2539595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882222" y="6126163"/>
            <a:ext cx="29054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image </a:t>
            </a:r>
            <a:r>
              <a:rPr kumimoji="1" lang="en-US" altLang="ja-JP" dirty="0" smtClean="0"/>
              <a:t>example</a:t>
            </a:r>
            <a:endParaRPr lang="en-US" altLang="ja-JP" dirty="0"/>
          </a:p>
          <a:p>
            <a:r>
              <a:rPr kumimoji="1" lang="en-US" altLang="ja-JP" dirty="0" smtClean="0"/>
              <a:t>(ST_2495230070_v, </a:t>
            </a:r>
            <a:r>
              <a:rPr kumimoji="1" lang="en-US" altLang="ja-JP" dirty="0" err="1" smtClean="0"/>
              <a:t>Itokawa</a:t>
            </a:r>
            <a:r>
              <a:rPr kumimoji="1" lang="en-US" altLang="ja-JP" dirty="0" smtClean="0"/>
              <a:t>)</a:t>
            </a:r>
            <a:endParaRPr kumimoji="1" lang="ja-JP" altLang="en-US" dirty="0"/>
          </a:p>
        </p:txBody>
      </p:sp>
      <p:pic>
        <p:nvPicPr>
          <p:cNvPr id="6" name="図 5" descr="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018" y="3400706"/>
            <a:ext cx="4225782" cy="3115383"/>
          </a:xfrm>
          <a:prstGeom prst="rect">
            <a:avLst/>
          </a:prstGeom>
        </p:spPr>
      </p:pic>
      <p:sp>
        <p:nvSpPr>
          <p:cNvPr id="8" name="上カーブ矢印 7"/>
          <p:cNvSpPr/>
          <p:nvPr/>
        </p:nvSpPr>
        <p:spPr>
          <a:xfrm>
            <a:off x="3371867" y="5397381"/>
            <a:ext cx="3897353" cy="1261755"/>
          </a:xfrm>
          <a:prstGeom prst="curvedUp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78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354" y="3675041"/>
            <a:ext cx="3820446" cy="2833105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Get</a:t>
            </a:r>
            <a:r>
              <a:rPr kumimoji="1" lang="ja-JP" altLang="en-US" dirty="0" smtClean="0"/>
              <a:t> </a:t>
            </a:r>
            <a:r>
              <a:rPr kumimoji="1" lang="en-US" altLang="ja-JP" dirty="0" err="1" smtClean="0"/>
              <a:t>INFOfile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Go to “AMICA” (“MSI”</a:t>
            </a:r>
            <a:r>
              <a:rPr lang="en-US" altLang="ja-JP" dirty="0"/>
              <a:t> </a:t>
            </a:r>
            <a:r>
              <a:rPr lang="en-US" altLang="ja-JP" dirty="0" smtClean="0"/>
              <a:t>for Eros) tab and search </a:t>
            </a:r>
            <a:r>
              <a:rPr lang="en-US" altLang="ja-JP" dirty="0" smtClean="0"/>
              <a:t>for the </a:t>
            </a:r>
            <a:r>
              <a:rPr lang="en-US" altLang="ja-JP" dirty="0" smtClean="0"/>
              <a:t>image which you want to replace with your image file.</a:t>
            </a:r>
          </a:p>
          <a:p>
            <a:r>
              <a:rPr kumimoji="1" lang="en-US" altLang="ja-JP" dirty="0" smtClean="0"/>
              <a:t>Right click and “Export INFO file”.</a:t>
            </a:r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26708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Prepare </a:t>
            </a:r>
            <a:r>
              <a:rPr kumimoji="1" lang="en-US" altLang="ja-JP" dirty="0" smtClean="0"/>
              <a:t>your image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403163"/>
            <a:ext cx="8229600" cy="4525963"/>
          </a:xfrm>
        </p:spPr>
        <p:txBody>
          <a:bodyPr/>
          <a:lstStyle/>
          <a:p>
            <a:r>
              <a:rPr kumimoji="1" lang="en-US" altLang="ja-JP" dirty="0" smtClean="0"/>
              <a:t>Image should be </a:t>
            </a:r>
            <a:r>
              <a:rPr kumimoji="1" lang="en-US" altLang="ja-JP" dirty="0" err="1" smtClean="0"/>
              <a:t>png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file.</a:t>
            </a:r>
          </a:p>
          <a:p>
            <a:r>
              <a:rPr kumimoji="1" lang="en-US" altLang="ja-JP" dirty="0" smtClean="0"/>
              <a:t>Rotate 90 degree in clockwise and flip the image horizontal.</a:t>
            </a:r>
          </a:p>
          <a:p>
            <a:endParaRPr kumimoji="1" lang="ja-JP" altLang="en-US" dirty="0"/>
          </a:p>
        </p:txBody>
      </p:sp>
      <p:pic>
        <p:nvPicPr>
          <p:cNvPr id="4" name="図 3" descr="example_ST249523007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544" y="3192493"/>
            <a:ext cx="3043135" cy="3043135"/>
          </a:xfrm>
          <a:prstGeom prst="rect">
            <a:avLst/>
          </a:prstGeom>
        </p:spPr>
      </p:pic>
      <p:pic>
        <p:nvPicPr>
          <p:cNvPr id="5" name="図 4" descr="example_ST249523007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5448381" y="3192493"/>
            <a:ext cx="3043135" cy="3043135"/>
          </a:xfrm>
          <a:prstGeom prst="rect">
            <a:avLst/>
          </a:prstGeom>
        </p:spPr>
      </p:pic>
      <p:sp>
        <p:nvSpPr>
          <p:cNvPr id="6" name="ストライプ矢印 5"/>
          <p:cNvSpPr/>
          <p:nvPr/>
        </p:nvSpPr>
        <p:spPr>
          <a:xfrm>
            <a:off x="4313362" y="4247253"/>
            <a:ext cx="875810" cy="678685"/>
          </a:xfrm>
          <a:prstGeom prst="strip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664038" y="6279414"/>
            <a:ext cx="1393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example.png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74913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ja-JP" dirty="0" smtClean="0"/>
              <a:t>P</a:t>
            </a:r>
            <a:r>
              <a:rPr lang="en-US" altLang="ja-JP" dirty="0" err="1" smtClean="0"/>
              <a:t>ut</a:t>
            </a:r>
            <a:r>
              <a:rPr lang="ja-JP" altLang="en-US" dirty="0" smtClean="0"/>
              <a:t> </a:t>
            </a:r>
            <a:r>
              <a:rPr lang="ja-JP" altLang="ja-JP" dirty="0" smtClean="0"/>
              <a:t>y</a:t>
            </a:r>
            <a:r>
              <a:rPr lang="en-US" altLang="ja-JP" dirty="0" smtClean="0"/>
              <a:t>our</a:t>
            </a:r>
            <a:r>
              <a:rPr lang="ja-JP" altLang="en-US" dirty="0" smtClean="0"/>
              <a:t> </a:t>
            </a:r>
            <a:r>
              <a:rPr lang="en-US" altLang="ja-JP" dirty="0" smtClean="0"/>
              <a:t>image</a:t>
            </a:r>
            <a:r>
              <a:rPr lang="ja-JP" altLang="en-US" dirty="0" smtClean="0"/>
              <a:t> </a:t>
            </a:r>
            <a:r>
              <a:rPr lang="en-US" altLang="ja-JP" dirty="0" smtClean="0"/>
              <a:t>on</a:t>
            </a:r>
            <a:r>
              <a:rPr lang="ja-JP" altLang="en-US" dirty="0" smtClean="0"/>
              <a:t> </a:t>
            </a:r>
            <a:r>
              <a:rPr lang="en-US" altLang="ja-JP" dirty="0" smtClean="0"/>
              <a:t>3D</a:t>
            </a:r>
            <a:r>
              <a:rPr lang="ja-JP" altLang="en-US" dirty="0" smtClean="0"/>
              <a:t> </a:t>
            </a:r>
            <a:r>
              <a:rPr lang="ja-JP" altLang="ja-JP" dirty="0" smtClean="0"/>
              <a:t>m</a:t>
            </a:r>
            <a:r>
              <a:rPr lang="en-US" altLang="ja-JP" dirty="0" err="1" smtClean="0"/>
              <a:t>odel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247904"/>
            <a:ext cx="8229600" cy="2507271"/>
          </a:xfrm>
        </p:spPr>
        <p:txBody>
          <a:bodyPr>
            <a:normAutofit fontScale="70000" lnSpcReduction="20000"/>
          </a:bodyPr>
          <a:lstStyle/>
          <a:p>
            <a:r>
              <a:rPr kumimoji="1" lang="en-US" altLang="ja-JP" dirty="0" smtClean="0"/>
              <a:t>Click “Images” tab</a:t>
            </a:r>
            <a:r>
              <a:rPr lang="en-US" altLang="en-US" dirty="0" smtClean="0"/>
              <a:t>.</a:t>
            </a:r>
          </a:p>
          <a:p>
            <a:r>
              <a:rPr kumimoji="1" lang="en-US" altLang="en-US" dirty="0" smtClean="0"/>
              <a:t>Click “New”.</a:t>
            </a:r>
          </a:p>
          <a:p>
            <a:r>
              <a:rPr lang="en-US" altLang="en-US" dirty="0" smtClean="0"/>
              <a:t>image path = /path/to/your/</a:t>
            </a:r>
            <a:r>
              <a:rPr lang="en-US" altLang="en-US" dirty="0" err="1" smtClean="0"/>
              <a:t>image.png</a:t>
            </a:r>
            <a:endParaRPr lang="en-US" altLang="en-US" dirty="0" smtClean="0"/>
          </a:p>
          <a:p>
            <a:r>
              <a:rPr kumimoji="1" lang="en-US" altLang="ja-JP" dirty="0" smtClean="0"/>
              <a:t>Choose “Perspective Projection”.</a:t>
            </a:r>
          </a:p>
          <a:p>
            <a:pPr marL="0" indent="0">
              <a:buNone/>
            </a:pPr>
            <a:r>
              <a:rPr lang="en-US" altLang="ja-JP" dirty="0" err="1" smtClean="0"/>
              <a:t>infofile</a:t>
            </a:r>
            <a:r>
              <a:rPr lang="en-US" altLang="ja-JP" dirty="0" smtClean="0"/>
              <a:t> = /path/to/the/</a:t>
            </a:r>
            <a:r>
              <a:rPr lang="en-US" altLang="ja-JP" dirty="0" err="1" smtClean="0"/>
              <a:t>infofile.INFO</a:t>
            </a:r>
            <a:endParaRPr lang="en-US" altLang="ja-JP" dirty="0" smtClean="0"/>
          </a:p>
          <a:p>
            <a:r>
              <a:rPr kumimoji="1" lang="en-US" altLang="ja-JP" dirty="0" smtClean="0"/>
              <a:t>“OK” and the name of your image appears in the list.</a:t>
            </a:r>
          </a:p>
          <a:p>
            <a:r>
              <a:rPr lang="en-US" altLang="ja-JP" dirty="0" smtClean="0"/>
              <a:t>Right click and “Map Image”.</a:t>
            </a:r>
            <a:endParaRPr kumimoji="1" lang="en-US" altLang="ja-JP" dirty="0" smtClean="0"/>
          </a:p>
        </p:txBody>
      </p:sp>
      <p:pic>
        <p:nvPicPr>
          <p:cNvPr id="4" name="図 3" descr="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57" y="3755175"/>
            <a:ext cx="3733942" cy="2768956"/>
          </a:xfrm>
          <a:prstGeom prst="rect">
            <a:avLst/>
          </a:prstGeom>
        </p:spPr>
      </p:pic>
      <p:pic>
        <p:nvPicPr>
          <p:cNvPr id="5" name="図 4" descr="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791" y="3755175"/>
            <a:ext cx="3760009" cy="27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40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画像を天体表面に貼り付ける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（</a:t>
            </a:r>
            <a:r>
              <a:rPr lang="en-US" altLang="ja-JP" dirty="0" smtClean="0"/>
              <a:t>INFO file</a:t>
            </a:r>
            <a:r>
              <a:rPr lang="ja-JP" altLang="en-US" dirty="0" smtClean="0"/>
              <a:t>を使う方法）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2743" y="1600201"/>
            <a:ext cx="8684198" cy="2165406"/>
          </a:xfrm>
        </p:spPr>
        <p:txBody>
          <a:bodyPr>
            <a:normAutofit fontScale="85000" lnSpcReduction="20000"/>
          </a:bodyPr>
          <a:lstStyle/>
          <a:p>
            <a:r>
              <a:rPr lang="ja-JP" altLang="en-US" dirty="0" smtClean="0"/>
              <a:t>貼り付けたい画像</a:t>
            </a:r>
            <a:r>
              <a:rPr lang="en-US" altLang="ja-JP" dirty="0" smtClean="0"/>
              <a:t>(*.</a:t>
            </a:r>
            <a:r>
              <a:rPr lang="en-US" altLang="ja-JP" dirty="0" err="1" smtClean="0"/>
              <a:t>png</a:t>
            </a:r>
            <a:r>
              <a:rPr lang="en-US" altLang="ja-JP" dirty="0" smtClean="0"/>
              <a:t>)</a:t>
            </a:r>
            <a:r>
              <a:rPr lang="ja-JP" altLang="en-US" dirty="0" smtClean="0"/>
              <a:t>と</a:t>
            </a:r>
            <a:r>
              <a:rPr lang="en-US" altLang="ja-JP" dirty="0" smtClean="0"/>
              <a:t>INFO file(*.INFO)</a:t>
            </a:r>
            <a:r>
              <a:rPr lang="ja-JP" altLang="en-US" dirty="0" smtClean="0"/>
              <a:t>が必要。</a:t>
            </a:r>
            <a:r>
              <a:rPr lang="en-US" altLang="ja-JP" dirty="0" smtClean="0"/>
              <a:t>INFO</a:t>
            </a:r>
            <a:r>
              <a:rPr lang="ja-JP" altLang="en-US" dirty="0" smtClean="0"/>
              <a:t>ファイルはカメラの位置情報が入っている。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lang="en-US" altLang="ja-JP" dirty="0" smtClean="0"/>
              <a:t>INFO file</a:t>
            </a:r>
            <a:r>
              <a:rPr lang="ja-JP" altLang="en-US" dirty="0" smtClean="0"/>
              <a:t>を取得。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 smtClean="0"/>
              <a:t>画像を回転させる。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 smtClean="0"/>
              <a:t>画像と</a:t>
            </a:r>
            <a:r>
              <a:rPr lang="en-US" altLang="ja-JP" dirty="0" smtClean="0"/>
              <a:t>INFO file</a:t>
            </a:r>
            <a:r>
              <a:rPr lang="ja-JP" altLang="en-US" dirty="0" smtClean="0"/>
              <a:t>を読み込む。</a:t>
            </a:r>
            <a:endParaRPr lang="en-US" altLang="ja-JP" dirty="0" smtClean="0"/>
          </a:p>
          <a:p>
            <a:endParaRPr lang="en-US" altLang="ja-JP" dirty="0" smtClean="0"/>
          </a:p>
          <a:p>
            <a:endParaRPr kumimoji="1" lang="ja-JP" altLang="en-US" dirty="0"/>
          </a:p>
        </p:txBody>
      </p:sp>
      <p:pic>
        <p:nvPicPr>
          <p:cNvPr id="4" name="図 3" descr="example_ST249523007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138" y="3765608"/>
            <a:ext cx="2226548" cy="2226548"/>
          </a:xfrm>
          <a:prstGeom prst="rect">
            <a:avLst/>
          </a:prstGeom>
        </p:spPr>
      </p:pic>
      <p:pic>
        <p:nvPicPr>
          <p:cNvPr id="5" name="図 4" descr="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163" y="3518238"/>
            <a:ext cx="4173778" cy="3077044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1772775" y="6014049"/>
            <a:ext cx="20473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貼り付けたい画像</a:t>
            </a:r>
            <a:endParaRPr kumimoji="1" lang="en-US" altLang="ja-JP" dirty="0" smtClean="0"/>
          </a:p>
          <a:p>
            <a:r>
              <a:rPr kumimoji="1" lang="en-US" altLang="ja-JP" dirty="0" smtClean="0"/>
              <a:t>(ST_2495230070_v)</a:t>
            </a:r>
            <a:endParaRPr kumimoji="1" lang="ja-JP" altLang="en-US" dirty="0"/>
          </a:p>
        </p:txBody>
      </p:sp>
      <p:sp>
        <p:nvSpPr>
          <p:cNvPr id="7" name="上カーブ矢印 6"/>
          <p:cNvSpPr/>
          <p:nvPr/>
        </p:nvSpPr>
        <p:spPr>
          <a:xfrm>
            <a:off x="3820105" y="5560836"/>
            <a:ext cx="3361534" cy="1099544"/>
          </a:xfrm>
          <a:prstGeom prst="curvedUp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445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INFO</a:t>
            </a:r>
            <a:r>
              <a:rPr kumimoji="1" lang="ja-JP" altLang="en-US" dirty="0" smtClean="0"/>
              <a:t>ファイルの生成の仕方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4425439" cy="4525963"/>
          </a:xfrm>
        </p:spPr>
        <p:txBody>
          <a:bodyPr/>
          <a:lstStyle/>
          <a:p>
            <a:r>
              <a:rPr lang="en-US" altLang="ja-JP" dirty="0" smtClean="0"/>
              <a:t>INFO</a:t>
            </a:r>
            <a:r>
              <a:rPr lang="ja-JP" altLang="en-US" dirty="0" smtClean="0"/>
              <a:t>ファイルは画像の位置情報が入っているファイル。</a:t>
            </a:r>
            <a:endParaRPr lang="en-US" altLang="ja-JP" dirty="0" smtClean="0"/>
          </a:p>
          <a:p>
            <a:r>
              <a:rPr lang="ja-JP" altLang="en-US" dirty="0" smtClean="0"/>
              <a:t>自分の置き換えたい場所のイメージを探し、右クリック</a:t>
            </a:r>
            <a:r>
              <a:rPr lang="en-US" altLang="ja-JP" dirty="0" smtClean="0"/>
              <a:t>-&gt;Export INFO file</a:t>
            </a:r>
          </a:p>
          <a:p>
            <a:pPr marL="0" indent="0">
              <a:buNone/>
            </a:pPr>
            <a:endParaRPr kumimoji="1" lang="ja-JP" altLang="en-US" dirty="0"/>
          </a:p>
        </p:txBody>
      </p:sp>
      <p:pic>
        <p:nvPicPr>
          <p:cNvPr id="4" name="図 3" descr="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639" y="1841024"/>
            <a:ext cx="3963439" cy="293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546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画像を貼り付ける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ja-JP" altLang="en-US" dirty="0" smtClean="0"/>
              <a:t>そのまま（</a:t>
            </a:r>
            <a:r>
              <a:rPr kumimoji="1" lang="en-US" altLang="ja-JP" dirty="0" smtClean="0"/>
              <a:t>Fits file</a:t>
            </a:r>
            <a:r>
              <a:rPr kumimoji="1" lang="ja-JP" altLang="en-US" dirty="0" smtClean="0"/>
              <a:t>の方向のまま）貼り付けると方向が違うので、回転＆反転させなくてはいけない。</a:t>
            </a:r>
            <a:endParaRPr kumimoji="1" lang="en-US" altLang="ja-JP" dirty="0" smtClean="0"/>
          </a:p>
          <a:p>
            <a:r>
              <a:rPr kumimoji="1" lang="ja-JP" altLang="en-US" dirty="0" smtClean="0"/>
              <a:t>貼り付けたい画像を時計回りに</a:t>
            </a:r>
            <a:r>
              <a:rPr kumimoji="1" lang="en-US" altLang="ja-JP" dirty="0" smtClean="0"/>
              <a:t>90°</a:t>
            </a:r>
            <a:r>
              <a:rPr lang="ja-JP" altLang="en-US" dirty="0" smtClean="0"/>
              <a:t>させた後、水平方向に反転させ保存する。</a:t>
            </a:r>
            <a:endParaRPr lang="en-US" altLang="ja-JP" dirty="0" smtClean="0"/>
          </a:p>
          <a:p>
            <a:r>
              <a:rPr kumimoji="1" lang="ja-JP" altLang="en-US" dirty="0" smtClean="0"/>
              <a:t>“</a:t>
            </a:r>
            <a:r>
              <a:rPr kumimoji="1" lang="en-US" altLang="ja-JP" dirty="0" smtClean="0"/>
              <a:t>Images</a:t>
            </a:r>
            <a:r>
              <a:rPr kumimoji="1" lang="ja-JP" altLang="en-US" dirty="0" smtClean="0"/>
              <a:t>”タブに移動し、</a:t>
            </a:r>
            <a:r>
              <a:rPr lang="ja-JP" altLang="en-US" dirty="0" smtClean="0"/>
              <a:t>“</a:t>
            </a:r>
            <a:r>
              <a:rPr lang="en-US" altLang="ja-JP" dirty="0" smtClean="0"/>
              <a:t>New</a:t>
            </a:r>
            <a:r>
              <a:rPr lang="ja-JP" altLang="en-US" dirty="0" smtClean="0"/>
              <a:t>”でインポートする。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Image path = /path/to/your/</a:t>
            </a:r>
            <a:r>
              <a:rPr kumimoji="1" lang="en-US" altLang="ja-JP" dirty="0" err="1" smtClean="0"/>
              <a:t>image.png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Perspective Projection</a:t>
            </a:r>
            <a:endParaRPr lang="en-US" altLang="ja-JP" dirty="0"/>
          </a:p>
          <a:p>
            <a:pPr marL="457200" lvl="1" indent="0">
              <a:buNone/>
            </a:pPr>
            <a:r>
              <a:rPr kumimoji="1" lang="ja-JP" altLang="ja-JP" dirty="0" smtClean="0"/>
              <a:t>　</a:t>
            </a:r>
            <a:r>
              <a:rPr lang="en-US" altLang="ja-JP" dirty="0" err="1" smtClean="0"/>
              <a:t>infofile</a:t>
            </a:r>
            <a:r>
              <a:rPr lang="en-US" altLang="ja-JP" dirty="0" smtClean="0"/>
              <a:t> = /path/to/the/</a:t>
            </a:r>
            <a:r>
              <a:rPr lang="en-US" altLang="ja-JP" dirty="0" err="1" smtClean="0"/>
              <a:t>INFOfile.INFO</a:t>
            </a:r>
            <a:endParaRPr lang="en-US" altLang="ja-JP" dirty="0" smtClean="0"/>
          </a:p>
          <a:p>
            <a:pPr marL="514350" indent="-457200"/>
            <a:r>
              <a:rPr kumimoji="1" lang="ja-JP" altLang="en-US" dirty="0" smtClean="0"/>
              <a:t>リストに画像の名前ができるので、右クリック</a:t>
            </a:r>
            <a:r>
              <a:rPr kumimoji="1" lang="en-US" altLang="ja-JP" dirty="0" smtClean="0"/>
              <a:t>-&gt; Map </a:t>
            </a:r>
            <a:r>
              <a:rPr lang="en-US" altLang="ja-JP" dirty="0" smtClean="0"/>
              <a:t>Image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45488950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475</Words>
  <Application>Microsoft Office PowerPoint</Application>
  <PresentationFormat>On-screen Show (4:3)</PresentationFormat>
  <Paragraphs>44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ホワイト</vt:lpstr>
      <vt:lpstr>New Feature : How to put your own image file on 3D model with INFOfile</vt:lpstr>
      <vt:lpstr>How to put your image on an asteroid with INFO file (perspective view)</vt:lpstr>
      <vt:lpstr>Get INFOfile</vt:lpstr>
      <vt:lpstr>Prepare your image</vt:lpstr>
      <vt:lpstr>Put your image on 3D model</vt:lpstr>
      <vt:lpstr>画像を天体表面に貼り付ける （INFO fileを使う方法）</vt:lpstr>
      <vt:lpstr>INFOファイルの生成の仕方</vt:lpstr>
      <vt:lpstr>画像を貼り付ける</vt:lpstr>
    </vt:vector>
  </TitlesOfParts>
  <Company>univ. of Tokyo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feature : put the original image file to 3D model with INFOfile</dc:title>
  <dc:creator>巽 瑛理</dc:creator>
  <cp:lastModifiedBy>Mallder, Valerie</cp:lastModifiedBy>
  <cp:revision>9</cp:revision>
  <dcterms:created xsi:type="dcterms:W3CDTF">2015-09-29T07:05:02Z</dcterms:created>
  <dcterms:modified xsi:type="dcterms:W3CDTF">2016-04-27T17:21:47Z</dcterms:modified>
</cp:coreProperties>
</file>