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0233600" cy="40233600"/>
  <p:notesSz cx="6858000" cy="9144000"/>
  <p:defaultTextStyle>
    <a:defPPr>
      <a:defRPr lang="en-US"/>
    </a:defPPr>
    <a:lvl1pPr marL="0" algn="l" defTabSz="2299030" rtl="0" eaLnBrk="1" latinLnBrk="0" hangingPunct="1">
      <a:defRPr sz="9100" kern="1200">
        <a:solidFill>
          <a:schemeClr val="tx1"/>
        </a:solidFill>
        <a:latin typeface="+mn-lt"/>
        <a:ea typeface="+mn-ea"/>
        <a:cs typeface="+mn-cs"/>
      </a:defRPr>
    </a:lvl1pPr>
    <a:lvl2pPr marL="2299030" algn="l" defTabSz="2299030" rtl="0" eaLnBrk="1" latinLnBrk="0" hangingPunct="1">
      <a:defRPr sz="9100" kern="1200">
        <a:solidFill>
          <a:schemeClr val="tx1"/>
        </a:solidFill>
        <a:latin typeface="+mn-lt"/>
        <a:ea typeface="+mn-ea"/>
        <a:cs typeface="+mn-cs"/>
      </a:defRPr>
    </a:lvl2pPr>
    <a:lvl3pPr marL="4598060" algn="l" defTabSz="2299030" rtl="0" eaLnBrk="1" latinLnBrk="0" hangingPunct="1">
      <a:defRPr sz="9100" kern="1200">
        <a:solidFill>
          <a:schemeClr val="tx1"/>
        </a:solidFill>
        <a:latin typeface="+mn-lt"/>
        <a:ea typeface="+mn-ea"/>
        <a:cs typeface="+mn-cs"/>
      </a:defRPr>
    </a:lvl3pPr>
    <a:lvl4pPr marL="6897091" algn="l" defTabSz="2299030" rtl="0" eaLnBrk="1" latinLnBrk="0" hangingPunct="1">
      <a:defRPr sz="9100" kern="1200">
        <a:solidFill>
          <a:schemeClr val="tx1"/>
        </a:solidFill>
        <a:latin typeface="+mn-lt"/>
        <a:ea typeface="+mn-ea"/>
        <a:cs typeface="+mn-cs"/>
      </a:defRPr>
    </a:lvl4pPr>
    <a:lvl5pPr marL="9196121" algn="l" defTabSz="2299030" rtl="0" eaLnBrk="1" latinLnBrk="0" hangingPunct="1">
      <a:defRPr sz="9100" kern="1200">
        <a:solidFill>
          <a:schemeClr val="tx1"/>
        </a:solidFill>
        <a:latin typeface="+mn-lt"/>
        <a:ea typeface="+mn-ea"/>
        <a:cs typeface="+mn-cs"/>
      </a:defRPr>
    </a:lvl5pPr>
    <a:lvl6pPr marL="11495151" algn="l" defTabSz="2299030" rtl="0" eaLnBrk="1" latinLnBrk="0" hangingPunct="1">
      <a:defRPr sz="9100" kern="1200">
        <a:solidFill>
          <a:schemeClr val="tx1"/>
        </a:solidFill>
        <a:latin typeface="+mn-lt"/>
        <a:ea typeface="+mn-ea"/>
        <a:cs typeface="+mn-cs"/>
      </a:defRPr>
    </a:lvl6pPr>
    <a:lvl7pPr marL="13794181" algn="l" defTabSz="2299030" rtl="0" eaLnBrk="1" latinLnBrk="0" hangingPunct="1">
      <a:defRPr sz="9100" kern="1200">
        <a:solidFill>
          <a:schemeClr val="tx1"/>
        </a:solidFill>
        <a:latin typeface="+mn-lt"/>
        <a:ea typeface="+mn-ea"/>
        <a:cs typeface="+mn-cs"/>
      </a:defRPr>
    </a:lvl7pPr>
    <a:lvl8pPr marL="16093211" algn="l" defTabSz="2299030" rtl="0" eaLnBrk="1" latinLnBrk="0" hangingPunct="1">
      <a:defRPr sz="9100" kern="1200">
        <a:solidFill>
          <a:schemeClr val="tx1"/>
        </a:solidFill>
        <a:latin typeface="+mn-lt"/>
        <a:ea typeface="+mn-ea"/>
        <a:cs typeface="+mn-cs"/>
      </a:defRPr>
    </a:lvl8pPr>
    <a:lvl9pPr marL="18392242" algn="l" defTabSz="2299030" rtl="0" eaLnBrk="1" latinLnBrk="0" hangingPunct="1">
      <a:defRPr sz="9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68" d="100"/>
          <a:sy n="68" d="100"/>
        </p:scale>
        <p:origin x="1272" y="6504"/>
      </p:cViewPr>
      <p:guideLst>
        <p:guide orient="horz" pos="12672"/>
        <p:guide pos="1267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12498496"/>
            <a:ext cx="34198560" cy="8624147"/>
          </a:xfrm>
        </p:spPr>
        <p:txBody>
          <a:bodyPr/>
          <a:lstStyle/>
          <a:p>
            <a:r>
              <a:rPr lang="en-US" smtClean="0"/>
              <a:t>Click to edit Master title style</a:t>
            </a:r>
            <a:endParaRPr lang="en-US"/>
          </a:p>
        </p:txBody>
      </p:sp>
      <p:sp>
        <p:nvSpPr>
          <p:cNvPr id="3" name="Subtitle 2"/>
          <p:cNvSpPr>
            <a:spLocks noGrp="1"/>
          </p:cNvSpPr>
          <p:nvPr>
            <p:ph type="subTitle" idx="1"/>
          </p:nvPr>
        </p:nvSpPr>
        <p:spPr>
          <a:xfrm>
            <a:off x="6035040" y="22799040"/>
            <a:ext cx="28163520" cy="10281920"/>
          </a:xfrm>
        </p:spPr>
        <p:txBody>
          <a:bodyPr/>
          <a:lstStyle>
            <a:lvl1pPr marL="0" indent="0" algn="ctr">
              <a:buNone/>
              <a:defRPr>
                <a:solidFill>
                  <a:schemeClr val="tx1">
                    <a:tint val="75000"/>
                  </a:schemeClr>
                </a:solidFill>
              </a:defRPr>
            </a:lvl1pPr>
            <a:lvl2pPr marL="2299030" indent="0" algn="ctr">
              <a:buNone/>
              <a:defRPr>
                <a:solidFill>
                  <a:schemeClr val="tx1">
                    <a:tint val="75000"/>
                  </a:schemeClr>
                </a:solidFill>
              </a:defRPr>
            </a:lvl2pPr>
            <a:lvl3pPr marL="4598060" indent="0" algn="ctr">
              <a:buNone/>
              <a:defRPr>
                <a:solidFill>
                  <a:schemeClr val="tx1">
                    <a:tint val="75000"/>
                  </a:schemeClr>
                </a:solidFill>
              </a:defRPr>
            </a:lvl3pPr>
            <a:lvl4pPr marL="6897091" indent="0" algn="ctr">
              <a:buNone/>
              <a:defRPr>
                <a:solidFill>
                  <a:schemeClr val="tx1">
                    <a:tint val="75000"/>
                  </a:schemeClr>
                </a:solidFill>
              </a:defRPr>
            </a:lvl4pPr>
            <a:lvl5pPr marL="9196121" indent="0" algn="ctr">
              <a:buNone/>
              <a:defRPr>
                <a:solidFill>
                  <a:schemeClr val="tx1">
                    <a:tint val="75000"/>
                  </a:schemeClr>
                </a:solidFill>
              </a:defRPr>
            </a:lvl5pPr>
            <a:lvl6pPr marL="11495151" indent="0" algn="ctr">
              <a:buNone/>
              <a:defRPr>
                <a:solidFill>
                  <a:schemeClr val="tx1">
                    <a:tint val="75000"/>
                  </a:schemeClr>
                </a:solidFill>
              </a:defRPr>
            </a:lvl6pPr>
            <a:lvl7pPr marL="13794181" indent="0" algn="ctr">
              <a:buNone/>
              <a:defRPr>
                <a:solidFill>
                  <a:schemeClr val="tx1">
                    <a:tint val="75000"/>
                  </a:schemeClr>
                </a:solidFill>
              </a:defRPr>
            </a:lvl7pPr>
            <a:lvl8pPr marL="16093211" indent="0" algn="ctr">
              <a:buNone/>
              <a:defRPr>
                <a:solidFill>
                  <a:schemeClr val="tx1">
                    <a:tint val="75000"/>
                  </a:schemeClr>
                </a:solidFill>
              </a:defRPr>
            </a:lvl8pPr>
            <a:lvl9pPr marL="1839224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695E0C-3C23-394A-8B19-5A55333D14A5}" type="datetimeFigureOut">
              <a:rPr lang="en-US" smtClean="0"/>
              <a:t>3/18/12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1630436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695E0C-3C23-394A-8B19-5A55333D14A5}" type="datetimeFigureOut">
              <a:rPr lang="en-US" smtClean="0"/>
              <a:t>3/18/12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16299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78177" y="25853816"/>
            <a:ext cx="34198560" cy="7990840"/>
          </a:xfrm>
        </p:spPr>
        <p:txBody>
          <a:bodyPr anchor="t"/>
          <a:lstStyle>
            <a:lvl1pPr algn="l">
              <a:defRPr sz="20100" b="1" cap="all"/>
            </a:lvl1pPr>
          </a:lstStyle>
          <a:p>
            <a:r>
              <a:rPr lang="en-US" smtClean="0"/>
              <a:t>Click to edit Master title style</a:t>
            </a:r>
            <a:endParaRPr lang="en-US"/>
          </a:p>
        </p:txBody>
      </p:sp>
      <p:sp>
        <p:nvSpPr>
          <p:cNvPr id="3" name="Text Placeholder 2"/>
          <p:cNvSpPr>
            <a:spLocks noGrp="1"/>
          </p:cNvSpPr>
          <p:nvPr>
            <p:ph type="body" idx="1"/>
          </p:nvPr>
        </p:nvSpPr>
        <p:spPr>
          <a:xfrm>
            <a:off x="3178177" y="17052719"/>
            <a:ext cx="34198560" cy="8801097"/>
          </a:xfrm>
        </p:spPr>
        <p:txBody>
          <a:bodyPr anchor="b"/>
          <a:lstStyle>
            <a:lvl1pPr marL="0" indent="0">
              <a:buNone/>
              <a:defRPr sz="10100">
                <a:solidFill>
                  <a:schemeClr val="tx1">
                    <a:tint val="75000"/>
                  </a:schemeClr>
                </a:solidFill>
              </a:defRPr>
            </a:lvl1pPr>
            <a:lvl2pPr marL="2299030" indent="0">
              <a:buNone/>
              <a:defRPr sz="9100">
                <a:solidFill>
                  <a:schemeClr val="tx1">
                    <a:tint val="75000"/>
                  </a:schemeClr>
                </a:solidFill>
              </a:defRPr>
            </a:lvl2pPr>
            <a:lvl3pPr marL="4598060" indent="0">
              <a:buNone/>
              <a:defRPr sz="8000">
                <a:solidFill>
                  <a:schemeClr val="tx1">
                    <a:tint val="75000"/>
                  </a:schemeClr>
                </a:solidFill>
              </a:defRPr>
            </a:lvl3pPr>
            <a:lvl4pPr marL="6897091" indent="0">
              <a:buNone/>
              <a:defRPr sz="7000">
                <a:solidFill>
                  <a:schemeClr val="tx1">
                    <a:tint val="75000"/>
                  </a:schemeClr>
                </a:solidFill>
              </a:defRPr>
            </a:lvl4pPr>
            <a:lvl5pPr marL="9196121" indent="0">
              <a:buNone/>
              <a:defRPr sz="7000">
                <a:solidFill>
                  <a:schemeClr val="tx1">
                    <a:tint val="75000"/>
                  </a:schemeClr>
                </a:solidFill>
              </a:defRPr>
            </a:lvl5pPr>
            <a:lvl6pPr marL="11495151" indent="0">
              <a:buNone/>
              <a:defRPr sz="7000">
                <a:solidFill>
                  <a:schemeClr val="tx1">
                    <a:tint val="75000"/>
                  </a:schemeClr>
                </a:solidFill>
              </a:defRPr>
            </a:lvl6pPr>
            <a:lvl7pPr marL="13794181" indent="0">
              <a:buNone/>
              <a:defRPr sz="7000">
                <a:solidFill>
                  <a:schemeClr val="tx1">
                    <a:tint val="75000"/>
                  </a:schemeClr>
                </a:solidFill>
              </a:defRPr>
            </a:lvl7pPr>
            <a:lvl8pPr marL="16093211" indent="0">
              <a:buNone/>
              <a:defRPr sz="7000">
                <a:solidFill>
                  <a:schemeClr val="tx1">
                    <a:tint val="75000"/>
                  </a:schemeClr>
                </a:solidFill>
              </a:defRPr>
            </a:lvl8pPr>
            <a:lvl9pPr marL="18392242" indent="0">
              <a:buNone/>
              <a:defRPr sz="7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695E0C-3C23-394A-8B19-5A55333D14A5}" type="datetimeFigureOut">
              <a:rPr lang="en-US" smtClean="0"/>
              <a:t>3/18/12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3617448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11680" y="9387843"/>
            <a:ext cx="17769840" cy="26552316"/>
          </a:xfrm>
        </p:spPr>
        <p:txBody>
          <a:bodyPr/>
          <a:lstStyle>
            <a:lvl1pPr>
              <a:defRPr sz="14100"/>
            </a:lvl1pPr>
            <a:lvl2pPr>
              <a:defRPr sz="12100"/>
            </a:lvl2pPr>
            <a:lvl3pPr>
              <a:defRPr sz="10100"/>
            </a:lvl3pPr>
            <a:lvl4pPr>
              <a:defRPr sz="9100"/>
            </a:lvl4pPr>
            <a:lvl5pPr>
              <a:defRPr sz="9100"/>
            </a:lvl5pPr>
            <a:lvl6pPr>
              <a:defRPr sz="9100"/>
            </a:lvl6pPr>
            <a:lvl7pPr>
              <a:defRPr sz="9100"/>
            </a:lvl7pPr>
            <a:lvl8pPr>
              <a:defRPr sz="9100"/>
            </a:lvl8pPr>
            <a:lvl9pPr>
              <a:defRPr sz="9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0452080" y="9387843"/>
            <a:ext cx="17769840" cy="26552316"/>
          </a:xfrm>
        </p:spPr>
        <p:txBody>
          <a:bodyPr/>
          <a:lstStyle>
            <a:lvl1pPr>
              <a:defRPr sz="14100"/>
            </a:lvl1pPr>
            <a:lvl2pPr>
              <a:defRPr sz="12100"/>
            </a:lvl2pPr>
            <a:lvl3pPr>
              <a:defRPr sz="10100"/>
            </a:lvl3pPr>
            <a:lvl4pPr>
              <a:defRPr sz="9100"/>
            </a:lvl4pPr>
            <a:lvl5pPr>
              <a:defRPr sz="9100"/>
            </a:lvl5pPr>
            <a:lvl6pPr>
              <a:defRPr sz="9100"/>
            </a:lvl6pPr>
            <a:lvl7pPr>
              <a:defRPr sz="9100"/>
            </a:lvl7pPr>
            <a:lvl8pPr>
              <a:defRPr sz="9100"/>
            </a:lvl8pPr>
            <a:lvl9pPr>
              <a:defRPr sz="9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695E0C-3C23-394A-8B19-5A55333D14A5}" type="datetimeFigureOut">
              <a:rPr lang="en-US" smtClean="0"/>
              <a:t>3/18/12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673000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011680" y="9005996"/>
            <a:ext cx="17776827" cy="3753270"/>
          </a:xfrm>
        </p:spPr>
        <p:txBody>
          <a:bodyPr anchor="b"/>
          <a:lstStyle>
            <a:lvl1pPr marL="0" indent="0">
              <a:buNone/>
              <a:defRPr sz="12100" b="1"/>
            </a:lvl1pPr>
            <a:lvl2pPr marL="2299030" indent="0">
              <a:buNone/>
              <a:defRPr sz="10100" b="1"/>
            </a:lvl2pPr>
            <a:lvl3pPr marL="4598060" indent="0">
              <a:buNone/>
              <a:defRPr sz="9100" b="1"/>
            </a:lvl3pPr>
            <a:lvl4pPr marL="6897091" indent="0">
              <a:buNone/>
              <a:defRPr sz="8000" b="1"/>
            </a:lvl4pPr>
            <a:lvl5pPr marL="9196121" indent="0">
              <a:buNone/>
              <a:defRPr sz="8000" b="1"/>
            </a:lvl5pPr>
            <a:lvl6pPr marL="11495151" indent="0">
              <a:buNone/>
              <a:defRPr sz="8000" b="1"/>
            </a:lvl6pPr>
            <a:lvl7pPr marL="13794181" indent="0">
              <a:buNone/>
              <a:defRPr sz="8000" b="1"/>
            </a:lvl7pPr>
            <a:lvl8pPr marL="16093211" indent="0">
              <a:buNone/>
              <a:defRPr sz="8000" b="1"/>
            </a:lvl8pPr>
            <a:lvl9pPr marL="18392242" indent="0">
              <a:buNone/>
              <a:defRPr sz="8000" b="1"/>
            </a:lvl9pPr>
          </a:lstStyle>
          <a:p>
            <a:pPr lvl="0"/>
            <a:r>
              <a:rPr lang="en-US" smtClean="0"/>
              <a:t>Click to edit Master text styles</a:t>
            </a:r>
          </a:p>
        </p:txBody>
      </p:sp>
      <p:sp>
        <p:nvSpPr>
          <p:cNvPr id="4" name="Content Placeholder 3"/>
          <p:cNvSpPr>
            <a:spLocks noGrp="1"/>
          </p:cNvSpPr>
          <p:nvPr>
            <p:ph sz="half" idx="2"/>
          </p:nvPr>
        </p:nvSpPr>
        <p:spPr>
          <a:xfrm>
            <a:off x="2011680" y="12759266"/>
            <a:ext cx="17776827" cy="23180890"/>
          </a:xfrm>
        </p:spPr>
        <p:txBody>
          <a:bodyPr/>
          <a:lstStyle>
            <a:lvl1pPr>
              <a:defRPr sz="12100"/>
            </a:lvl1pPr>
            <a:lvl2pPr>
              <a:defRPr sz="10100"/>
            </a:lvl2pPr>
            <a:lvl3pPr>
              <a:defRPr sz="9100"/>
            </a:lvl3pPr>
            <a:lvl4pPr>
              <a:defRPr sz="8000"/>
            </a:lvl4pPr>
            <a:lvl5pPr>
              <a:defRPr sz="8000"/>
            </a:lvl5pPr>
            <a:lvl6pPr>
              <a:defRPr sz="8000"/>
            </a:lvl6pPr>
            <a:lvl7pPr>
              <a:defRPr sz="8000"/>
            </a:lvl7pPr>
            <a:lvl8pPr>
              <a:defRPr sz="8000"/>
            </a:lvl8pPr>
            <a:lvl9pPr>
              <a:defRPr sz="8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0438112" y="9005996"/>
            <a:ext cx="17783810" cy="3753270"/>
          </a:xfrm>
        </p:spPr>
        <p:txBody>
          <a:bodyPr anchor="b"/>
          <a:lstStyle>
            <a:lvl1pPr marL="0" indent="0">
              <a:buNone/>
              <a:defRPr sz="12100" b="1"/>
            </a:lvl1pPr>
            <a:lvl2pPr marL="2299030" indent="0">
              <a:buNone/>
              <a:defRPr sz="10100" b="1"/>
            </a:lvl2pPr>
            <a:lvl3pPr marL="4598060" indent="0">
              <a:buNone/>
              <a:defRPr sz="9100" b="1"/>
            </a:lvl3pPr>
            <a:lvl4pPr marL="6897091" indent="0">
              <a:buNone/>
              <a:defRPr sz="8000" b="1"/>
            </a:lvl4pPr>
            <a:lvl5pPr marL="9196121" indent="0">
              <a:buNone/>
              <a:defRPr sz="8000" b="1"/>
            </a:lvl5pPr>
            <a:lvl6pPr marL="11495151" indent="0">
              <a:buNone/>
              <a:defRPr sz="8000" b="1"/>
            </a:lvl6pPr>
            <a:lvl7pPr marL="13794181" indent="0">
              <a:buNone/>
              <a:defRPr sz="8000" b="1"/>
            </a:lvl7pPr>
            <a:lvl8pPr marL="16093211" indent="0">
              <a:buNone/>
              <a:defRPr sz="8000" b="1"/>
            </a:lvl8pPr>
            <a:lvl9pPr marL="18392242" indent="0">
              <a:buNone/>
              <a:defRPr sz="8000" b="1"/>
            </a:lvl9pPr>
          </a:lstStyle>
          <a:p>
            <a:pPr lvl="0"/>
            <a:r>
              <a:rPr lang="en-US" smtClean="0"/>
              <a:t>Click to edit Master text styles</a:t>
            </a:r>
          </a:p>
        </p:txBody>
      </p:sp>
      <p:sp>
        <p:nvSpPr>
          <p:cNvPr id="6" name="Content Placeholder 5"/>
          <p:cNvSpPr>
            <a:spLocks noGrp="1"/>
          </p:cNvSpPr>
          <p:nvPr>
            <p:ph sz="quarter" idx="4"/>
          </p:nvPr>
        </p:nvSpPr>
        <p:spPr>
          <a:xfrm>
            <a:off x="20438112" y="12759266"/>
            <a:ext cx="17783810" cy="23180890"/>
          </a:xfrm>
        </p:spPr>
        <p:txBody>
          <a:bodyPr/>
          <a:lstStyle>
            <a:lvl1pPr>
              <a:defRPr sz="12100"/>
            </a:lvl1pPr>
            <a:lvl2pPr>
              <a:defRPr sz="10100"/>
            </a:lvl2pPr>
            <a:lvl3pPr>
              <a:defRPr sz="9100"/>
            </a:lvl3pPr>
            <a:lvl4pPr>
              <a:defRPr sz="8000"/>
            </a:lvl4pPr>
            <a:lvl5pPr>
              <a:defRPr sz="8000"/>
            </a:lvl5pPr>
            <a:lvl6pPr>
              <a:defRPr sz="8000"/>
            </a:lvl6pPr>
            <a:lvl7pPr>
              <a:defRPr sz="8000"/>
            </a:lvl7pPr>
            <a:lvl8pPr>
              <a:defRPr sz="8000"/>
            </a:lvl8pPr>
            <a:lvl9pPr>
              <a:defRPr sz="8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695E0C-3C23-394A-8B19-5A55333D14A5}" type="datetimeFigureOut">
              <a:rPr lang="en-US" smtClean="0"/>
              <a:t>3/18/12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758893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695E0C-3C23-394A-8B19-5A55333D14A5}" type="datetimeFigureOut">
              <a:rPr lang="en-US" smtClean="0"/>
              <a:t>3/18/12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2157259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695E0C-3C23-394A-8B19-5A55333D14A5}" type="datetimeFigureOut">
              <a:rPr lang="en-US" smtClean="0"/>
              <a:t>3/18/12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1397406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1682" y="1601893"/>
            <a:ext cx="13236577" cy="6817360"/>
          </a:xfrm>
        </p:spPr>
        <p:txBody>
          <a:bodyPr anchor="b"/>
          <a:lstStyle>
            <a:lvl1pPr algn="l">
              <a:defRPr sz="10100" b="1"/>
            </a:lvl1pPr>
          </a:lstStyle>
          <a:p>
            <a:r>
              <a:rPr lang="en-US" smtClean="0"/>
              <a:t>Click to edit Master title style</a:t>
            </a:r>
            <a:endParaRPr lang="en-US"/>
          </a:p>
        </p:txBody>
      </p:sp>
      <p:sp>
        <p:nvSpPr>
          <p:cNvPr id="3" name="Content Placeholder 2"/>
          <p:cNvSpPr>
            <a:spLocks noGrp="1"/>
          </p:cNvSpPr>
          <p:nvPr>
            <p:ph idx="1"/>
          </p:nvPr>
        </p:nvSpPr>
        <p:spPr>
          <a:xfrm>
            <a:off x="15730220" y="1601896"/>
            <a:ext cx="22491700" cy="34338263"/>
          </a:xfrm>
        </p:spPr>
        <p:txBody>
          <a:bodyPr/>
          <a:lstStyle>
            <a:lvl1pPr>
              <a:defRPr sz="16100"/>
            </a:lvl1pPr>
            <a:lvl2pPr>
              <a:defRPr sz="14100"/>
            </a:lvl2pPr>
            <a:lvl3pPr>
              <a:defRPr sz="12100"/>
            </a:lvl3pPr>
            <a:lvl4pPr>
              <a:defRPr sz="10100"/>
            </a:lvl4pPr>
            <a:lvl5pPr>
              <a:defRPr sz="10100"/>
            </a:lvl5pPr>
            <a:lvl6pPr>
              <a:defRPr sz="10100"/>
            </a:lvl6pPr>
            <a:lvl7pPr>
              <a:defRPr sz="10100"/>
            </a:lvl7pPr>
            <a:lvl8pPr>
              <a:defRPr sz="10100"/>
            </a:lvl8pPr>
            <a:lvl9pPr>
              <a:defRPr sz="10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011682" y="8419256"/>
            <a:ext cx="13236577" cy="27520903"/>
          </a:xfrm>
        </p:spPr>
        <p:txBody>
          <a:bodyPr/>
          <a:lstStyle>
            <a:lvl1pPr marL="0" indent="0">
              <a:buNone/>
              <a:defRPr sz="7000"/>
            </a:lvl1pPr>
            <a:lvl2pPr marL="2299030" indent="0">
              <a:buNone/>
              <a:defRPr sz="6000"/>
            </a:lvl2pPr>
            <a:lvl3pPr marL="4598060" indent="0">
              <a:buNone/>
              <a:defRPr sz="5000"/>
            </a:lvl3pPr>
            <a:lvl4pPr marL="6897091" indent="0">
              <a:buNone/>
              <a:defRPr sz="4500"/>
            </a:lvl4pPr>
            <a:lvl5pPr marL="9196121" indent="0">
              <a:buNone/>
              <a:defRPr sz="4500"/>
            </a:lvl5pPr>
            <a:lvl6pPr marL="11495151" indent="0">
              <a:buNone/>
              <a:defRPr sz="4500"/>
            </a:lvl6pPr>
            <a:lvl7pPr marL="13794181" indent="0">
              <a:buNone/>
              <a:defRPr sz="4500"/>
            </a:lvl7pPr>
            <a:lvl8pPr marL="16093211" indent="0">
              <a:buNone/>
              <a:defRPr sz="4500"/>
            </a:lvl8pPr>
            <a:lvl9pPr marL="18392242" indent="0">
              <a:buNone/>
              <a:defRPr sz="4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695E0C-3C23-394A-8B19-5A55333D14A5}" type="datetimeFigureOut">
              <a:rPr lang="en-US" smtClean="0"/>
              <a:t>3/18/12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3978054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86067" y="28163520"/>
            <a:ext cx="24140160" cy="3324863"/>
          </a:xfrm>
        </p:spPr>
        <p:txBody>
          <a:bodyPr anchor="b"/>
          <a:lstStyle>
            <a:lvl1pPr algn="l">
              <a:defRPr sz="10100" b="1"/>
            </a:lvl1pPr>
          </a:lstStyle>
          <a:p>
            <a:r>
              <a:rPr lang="en-US" smtClean="0"/>
              <a:t>Click to edit Master title style</a:t>
            </a:r>
            <a:endParaRPr lang="en-US"/>
          </a:p>
        </p:txBody>
      </p:sp>
      <p:sp>
        <p:nvSpPr>
          <p:cNvPr id="3" name="Picture Placeholder 2"/>
          <p:cNvSpPr>
            <a:spLocks noGrp="1"/>
          </p:cNvSpPr>
          <p:nvPr>
            <p:ph type="pic" idx="1"/>
          </p:nvPr>
        </p:nvSpPr>
        <p:spPr>
          <a:xfrm>
            <a:off x="7886067" y="3594947"/>
            <a:ext cx="24140160" cy="24140160"/>
          </a:xfrm>
        </p:spPr>
        <p:txBody>
          <a:bodyPr/>
          <a:lstStyle>
            <a:lvl1pPr marL="0" indent="0">
              <a:buNone/>
              <a:defRPr sz="16100"/>
            </a:lvl1pPr>
            <a:lvl2pPr marL="2299030" indent="0">
              <a:buNone/>
              <a:defRPr sz="14100"/>
            </a:lvl2pPr>
            <a:lvl3pPr marL="4598060" indent="0">
              <a:buNone/>
              <a:defRPr sz="12100"/>
            </a:lvl3pPr>
            <a:lvl4pPr marL="6897091" indent="0">
              <a:buNone/>
              <a:defRPr sz="10100"/>
            </a:lvl4pPr>
            <a:lvl5pPr marL="9196121" indent="0">
              <a:buNone/>
              <a:defRPr sz="10100"/>
            </a:lvl5pPr>
            <a:lvl6pPr marL="11495151" indent="0">
              <a:buNone/>
              <a:defRPr sz="10100"/>
            </a:lvl6pPr>
            <a:lvl7pPr marL="13794181" indent="0">
              <a:buNone/>
              <a:defRPr sz="10100"/>
            </a:lvl7pPr>
            <a:lvl8pPr marL="16093211" indent="0">
              <a:buNone/>
              <a:defRPr sz="10100"/>
            </a:lvl8pPr>
            <a:lvl9pPr marL="18392242" indent="0">
              <a:buNone/>
              <a:defRPr sz="10100"/>
            </a:lvl9pPr>
          </a:lstStyle>
          <a:p>
            <a:endParaRPr lang="en-US" dirty="0"/>
          </a:p>
        </p:txBody>
      </p:sp>
      <p:sp>
        <p:nvSpPr>
          <p:cNvPr id="4" name="Text Placeholder 3"/>
          <p:cNvSpPr>
            <a:spLocks noGrp="1"/>
          </p:cNvSpPr>
          <p:nvPr>
            <p:ph type="body" sz="half" idx="2"/>
          </p:nvPr>
        </p:nvSpPr>
        <p:spPr>
          <a:xfrm>
            <a:off x="7886067" y="31488383"/>
            <a:ext cx="24140160" cy="4721857"/>
          </a:xfrm>
        </p:spPr>
        <p:txBody>
          <a:bodyPr/>
          <a:lstStyle>
            <a:lvl1pPr marL="0" indent="0">
              <a:buNone/>
              <a:defRPr sz="7000"/>
            </a:lvl1pPr>
            <a:lvl2pPr marL="2299030" indent="0">
              <a:buNone/>
              <a:defRPr sz="6000"/>
            </a:lvl2pPr>
            <a:lvl3pPr marL="4598060" indent="0">
              <a:buNone/>
              <a:defRPr sz="5000"/>
            </a:lvl3pPr>
            <a:lvl4pPr marL="6897091" indent="0">
              <a:buNone/>
              <a:defRPr sz="4500"/>
            </a:lvl4pPr>
            <a:lvl5pPr marL="9196121" indent="0">
              <a:buNone/>
              <a:defRPr sz="4500"/>
            </a:lvl5pPr>
            <a:lvl6pPr marL="11495151" indent="0">
              <a:buNone/>
              <a:defRPr sz="4500"/>
            </a:lvl6pPr>
            <a:lvl7pPr marL="13794181" indent="0">
              <a:buNone/>
              <a:defRPr sz="4500"/>
            </a:lvl7pPr>
            <a:lvl8pPr marL="16093211" indent="0">
              <a:buNone/>
              <a:defRPr sz="4500"/>
            </a:lvl8pPr>
            <a:lvl9pPr marL="18392242" indent="0">
              <a:buNone/>
              <a:defRPr sz="4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695E0C-3C23-394A-8B19-5A55333D14A5}" type="datetimeFigureOut">
              <a:rPr lang="en-US" smtClean="0"/>
              <a:t>3/18/12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101100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695E0C-3C23-394A-8B19-5A55333D14A5}" type="datetimeFigureOut">
              <a:rPr lang="en-US" smtClean="0"/>
              <a:t>3/18/12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3438994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9169360" y="1611212"/>
            <a:ext cx="9052560" cy="3432894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011680" y="1611212"/>
            <a:ext cx="26487120" cy="3432894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695E0C-3C23-394A-8B19-5A55333D14A5}" type="datetimeFigureOut">
              <a:rPr lang="en-US" smtClean="0"/>
              <a:t>3/18/12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9D81A7-DAEC-284E-AE3C-8AEEB0C28E8F}" type="slidenum">
              <a:rPr lang="en-US" smtClean="0"/>
              <a:t>‹#›</a:t>
            </a:fld>
            <a:endParaRPr lang="en-US" dirty="0"/>
          </a:p>
        </p:txBody>
      </p:sp>
    </p:spTree>
    <p:extLst>
      <p:ext uri="{BB962C8B-B14F-4D97-AF65-F5344CB8AC3E}">
        <p14:creationId xmlns:p14="http://schemas.microsoft.com/office/powerpoint/2010/main" val="17702838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1680" y="1611210"/>
            <a:ext cx="36210240" cy="6705600"/>
          </a:xfrm>
          <a:prstGeom prst="rect">
            <a:avLst/>
          </a:prstGeom>
        </p:spPr>
        <p:txBody>
          <a:bodyPr vert="horz" lIns="459806" tIns="229903" rIns="459806" bIns="229903"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011680" y="9387843"/>
            <a:ext cx="36210240" cy="26552316"/>
          </a:xfrm>
          <a:prstGeom prst="rect">
            <a:avLst/>
          </a:prstGeom>
        </p:spPr>
        <p:txBody>
          <a:bodyPr vert="horz" lIns="459806" tIns="229903" rIns="459806" bIns="22990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011680" y="37290589"/>
            <a:ext cx="9387840" cy="2142067"/>
          </a:xfrm>
          <a:prstGeom prst="rect">
            <a:avLst/>
          </a:prstGeom>
        </p:spPr>
        <p:txBody>
          <a:bodyPr vert="horz" lIns="459806" tIns="229903" rIns="459806" bIns="229903" rtlCol="0" anchor="ctr"/>
          <a:lstStyle>
            <a:lvl1pPr algn="l">
              <a:defRPr sz="6000">
                <a:solidFill>
                  <a:schemeClr val="tx1">
                    <a:tint val="75000"/>
                  </a:schemeClr>
                </a:solidFill>
              </a:defRPr>
            </a:lvl1pPr>
          </a:lstStyle>
          <a:p>
            <a:fld id="{F6695E0C-3C23-394A-8B19-5A55333D14A5}" type="datetimeFigureOut">
              <a:rPr lang="en-US" smtClean="0"/>
              <a:t>3/18/12</a:t>
            </a:fld>
            <a:endParaRPr lang="en-US" dirty="0"/>
          </a:p>
        </p:txBody>
      </p:sp>
      <p:sp>
        <p:nvSpPr>
          <p:cNvPr id="5" name="Footer Placeholder 4"/>
          <p:cNvSpPr>
            <a:spLocks noGrp="1"/>
          </p:cNvSpPr>
          <p:nvPr>
            <p:ph type="ftr" sz="quarter" idx="3"/>
          </p:nvPr>
        </p:nvSpPr>
        <p:spPr>
          <a:xfrm>
            <a:off x="13746480" y="37290589"/>
            <a:ext cx="12740640" cy="2142067"/>
          </a:xfrm>
          <a:prstGeom prst="rect">
            <a:avLst/>
          </a:prstGeom>
        </p:spPr>
        <p:txBody>
          <a:bodyPr vert="horz" lIns="459806" tIns="229903" rIns="459806" bIns="229903" rtlCol="0" anchor="ctr"/>
          <a:lstStyle>
            <a:lvl1pPr algn="ctr">
              <a:defRPr sz="6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8834080" y="37290589"/>
            <a:ext cx="9387840" cy="2142067"/>
          </a:xfrm>
          <a:prstGeom prst="rect">
            <a:avLst/>
          </a:prstGeom>
        </p:spPr>
        <p:txBody>
          <a:bodyPr vert="horz" lIns="459806" tIns="229903" rIns="459806" bIns="229903" rtlCol="0" anchor="ctr"/>
          <a:lstStyle>
            <a:lvl1pPr algn="r">
              <a:defRPr sz="6000">
                <a:solidFill>
                  <a:schemeClr val="tx1">
                    <a:tint val="75000"/>
                  </a:schemeClr>
                </a:solidFill>
              </a:defRPr>
            </a:lvl1pPr>
          </a:lstStyle>
          <a:p>
            <a:fld id="{839D81A7-DAEC-284E-AE3C-8AEEB0C28E8F}" type="slidenum">
              <a:rPr lang="en-US" smtClean="0"/>
              <a:t>‹#›</a:t>
            </a:fld>
            <a:endParaRPr lang="en-US" dirty="0"/>
          </a:p>
        </p:txBody>
      </p:sp>
    </p:spTree>
    <p:extLst>
      <p:ext uri="{BB962C8B-B14F-4D97-AF65-F5344CB8AC3E}">
        <p14:creationId xmlns:p14="http://schemas.microsoft.com/office/powerpoint/2010/main" val="258201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299030" rtl="0" eaLnBrk="1" latinLnBrk="0" hangingPunct="1">
        <a:spcBef>
          <a:spcPct val="0"/>
        </a:spcBef>
        <a:buNone/>
        <a:defRPr sz="22100" kern="1200">
          <a:solidFill>
            <a:schemeClr val="tx1"/>
          </a:solidFill>
          <a:latin typeface="+mj-lt"/>
          <a:ea typeface="+mj-ea"/>
          <a:cs typeface="+mj-cs"/>
        </a:defRPr>
      </a:lvl1pPr>
    </p:titleStyle>
    <p:bodyStyle>
      <a:lvl1pPr marL="1724273" indent="-1724273" algn="l" defTabSz="2299030" rtl="0" eaLnBrk="1" latinLnBrk="0" hangingPunct="1">
        <a:spcBef>
          <a:spcPct val="20000"/>
        </a:spcBef>
        <a:buFont typeface="Arial"/>
        <a:buChar char="•"/>
        <a:defRPr sz="16100" kern="1200">
          <a:solidFill>
            <a:schemeClr val="tx1"/>
          </a:solidFill>
          <a:latin typeface="+mn-lt"/>
          <a:ea typeface="+mn-ea"/>
          <a:cs typeface="+mn-cs"/>
        </a:defRPr>
      </a:lvl1pPr>
      <a:lvl2pPr marL="3735924" indent="-1436894" algn="l" defTabSz="2299030" rtl="0" eaLnBrk="1" latinLnBrk="0" hangingPunct="1">
        <a:spcBef>
          <a:spcPct val="20000"/>
        </a:spcBef>
        <a:buFont typeface="Arial"/>
        <a:buChar char="–"/>
        <a:defRPr sz="14100" kern="1200">
          <a:solidFill>
            <a:schemeClr val="tx1"/>
          </a:solidFill>
          <a:latin typeface="+mn-lt"/>
          <a:ea typeface="+mn-ea"/>
          <a:cs typeface="+mn-cs"/>
        </a:defRPr>
      </a:lvl2pPr>
      <a:lvl3pPr marL="5747576" indent="-1149515" algn="l" defTabSz="2299030" rtl="0" eaLnBrk="1" latinLnBrk="0" hangingPunct="1">
        <a:spcBef>
          <a:spcPct val="20000"/>
        </a:spcBef>
        <a:buFont typeface="Arial"/>
        <a:buChar char="•"/>
        <a:defRPr sz="12100" kern="1200">
          <a:solidFill>
            <a:schemeClr val="tx1"/>
          </a:solidFill>
          <a:latin typeface="+mn-lt"/>
          <a:ea typeface="+mn-ea"/>
          <a:cs typeface="+mn-cs"/>
        </a:defRPr>
      </a:lvl3pPr>
      <a:lvl4pPr marL="8046606" indent="-1149515" algn="l" defTabSz="2299030" rtl="0" eaLnBrk="1" latinLnBrk="0" hangingPunct="1">
        <a:spcBef>
          <a:spcPct val="20000"/>
        </a:spcBef>
        <a:buFont typeface="Arial"/>
        <a:buChar char="–"/>
        <a:defRPr sz="10100" kern="1200">
          <a:solidFill>
            <a:schemeClr val="tx1"/>
          </a:solidFill>
          <a:latin typeface="+mn-lt"/>
          <a:ea typeface="+mn-ea"/>
          <a:cs typeface="+mn-cs"/>
        </a:defRPr>
      </a:lvl4pPr>
      <a:lvl5pPr marL="10345636" indent="-1149515" algn="l" defTabSz="2299030" rtl="0" eaLnBrk="1" latinLnBrk="0" hangingPunct="1">
        <a:spcBef>
          <a:spcPct val="20000"/>
        </a:spcBef>
        <a:buFont typeface="Arial"/>
        <a:buChar char="»"/>
        <a:defRPr sz="10100" kern="1200">
          <a:solidFill>
            <a:schemeClr val="tx1"/>
          </a:solidFill>
          <a:latin typeface="+mn-lt"/>
          <a:ea typeface="+mn-ea"/>
          <a:cs typeface="+mn-cs"/>
        </a:defRPr>
      </a:lvl5pPr>
      <a:lvl6pPr marL="12644666" indent="-1149515" algn="l" defTabSz="2299030" rtl="0" eaLnBrk="1" latinLnBrk="0" hangingPunct="1">
        <a:spcBef>
          <a:spcPct val="20000"/>
        </a:spcBef>
        <a:buFont typeface="Arial"/>
        <a:buChar char="•"/>
        <a:defRPr sz="10100" kern="1200">
          <a:solidFill>
            <a:schemeClr val="tx1"/>
          </a:solidFill>
          <a:latin typeface="+mn-lt"/>
          <a:ea typeface="+mn-ea"/>
          <a:cs typeface="+mn-cs"/>
        </a:defRPr>
      </a:lvl6pPr>
      <a:lvl7pPr marL="14943696" indent="-1149515" algn="l" defTabSz="2299030" rtl="0" eaLnBrk="1" latinLnBrk="0" hangingPunct="1">
        <a:spcBef>
          <a:spcPct val="20000"/>
        </a:spcBef>
        <a:buFont typeface="Arial"/>
        <a:buChar char="•"/>
        <a:defRPr sz="10100" kern="1200">
          <a:solidFill>
            <a:schemeClr val="tx1"/>
          </a:solidFill>
          <a:latin typeface="+mn-lt"/>
          <a:ea typeface="+mn-ea"/>
          <a:cs typeface="+mn-cs"/>
        </a:defRPr>
      </a:lvl7pPr>
      <a:lvl8pPr marL="17242727" indent="-1149515" algn="l" defTabSz="2299030" rtl="0" eaLnBrk="1" latinLnBrk="0" hangingPunct="1">
        <a:spcBef>
          <a:spcPct val="20000"/>
        </a:spcBef>
        <a:buFont typeface="Arial"/>
        <a:buChar char="•"/>
        <a:defRPr sz="10100" kern="1200">
          <a:solidFill>
            <a:schemeClr val="tx1"/>
          </a:solidFill>
          <a:latin typeface="+mn-lt"/>
          <a:ea typeface="+mn-ea"/>
          <a:cs typeface="+mn-cs"/>
        </a:defRPr>
      </a:lvl8pPr>
      <a:lvl9pPr marL="19541757" indent="-1149515" algn="l" defTabSz="2299030" rtl="0" eaLnBrk="1" latinLnBrk="0" hangingPunct="1">
        <a:spcBef>
          <a:spcPct val="20000"/>
        </a:spcBef>
        <a:buFont typeface="Arial"/>
        <a:buChar char="•"/>
        <a:defRPr sz="10100" kern="1200">
          <a:solidFill>
            <a:schemeClr val="tx1"/>
          </a:solidFill>
          <a:latin typeface="+mn-lt"/>
          <a:ea typeface="+mn-ea"/>
          <a:cs typeface="+mn-cs"/>
        </a:defRPr>
      </a:lvl9pPr>
    </p:bodyStyle>
    <p:otherStyle>
      <a:defPPr>
        <a:defRPr lang="en-US"/>
      </a:defPPr>
      <a:lvl1pPr marL="0" algn="l" defTabSz="2299030" rtl="0" eaLnBrk="1" latinLnBrk="0" hangingPunct="1">
        <a:defRPr sz="9100" kern="1200">
          <a:solidFill>
            <a:schemeClr val="tx1"/>
          </a:solidFill>
          <a:latin typeface="+mn-lt"/>
          <a:ea typeface="+mn-ea"/>
          <a:cs typeface="+mn-cs"/>
        </a:defRPr>
      </a:lvl1pPr>
      <a:lvl2pPr marL="2299030" algn="l" defTabSz="2299030" rtl="0" eaLnBrk="1" latinLnBrk="0" hangingPunct="1">
        <a:defRPr sz="9100" kern="1200">
          <a:solidFill>
            <a:schemeClr val="tx1"/>
          </a:solidFill>
          <a:latin typeface="+mn-lt"/>
          <a:ea typeface="+mn-ea"/>
          <a:cs typeface="+mn-cs"/>
        </a:defRPr>
      </a:lvl2pPr>
      <a:lvl3pPr marL="4598060" algn="l" defTabSz="2299030" rtl="0" eaLnBrk="1" latinLnBrk="0" hangingPunct="1">
        <a:defRPr sz="9100" kern="1200">
          <a:solidFill>
            <a:schemeClr val="tx1"/>
          </a:solidFill>
          <a:latin typeface="+mn-lt"/>
          <a:ea typeface="+mn-ea"/>
          <a:cs typeface="+mn-cs"/>
        </a:defRPr>
      </a:lvl3pPr>
      <a:lvl4pPr marL="6897091" algn="l" defTabSz="2299030" rtl="0" eaLnBrk="1" latinLnBrk="0" hangingPunct="1">
        <a:defRPr sz="9100" kern="1200">
          <a:solidFill>
            <a:schemeClr val="tx1"/>
          </a:solidFill>
          <a:latin typeface="+mn-lt"/>
          <a:ea typeface="+mn-ea"/>
          <a:cs typeface="+mn-cs"/>
        </a:defRPr>
      </a:lvl4pPr>
      <a:lvl5pPr marL="9196121" algn="l" defTabSz="2299030" rtl="0" eaLnBrk="1" latinLnBrk="0" hangingPunct="1">
        <a:defRPr sz="9100" kern="1200">
          <a:solidFill>
            <a:schemeClr val="tx1"/>
          </a:solidFill>
          <a:latin typeface="+mn-lt"/>
          <a:ea typeface="+mn-ea"/>
          <a:cs typeface="+mn-cs"/>
        </a:defRPr>
      </a:lvl5pPr>
      <a:lvl6pPr marL="11495151" algn="l" defTabSz="2299030" rtl="0" eaLnBrk="1" latinLnBrk="0" hangingPunct="1">
        <a:defRPr sz="9100" kern="1200">
          <a:solidFill>
            <a:schemeClr val="tx1"/>
          </a:solidFill>
          <a:latin typeface="+mn-lt"/>
          <a:ea typeface="+mn-ea"/>
          <a:cs typeface="+mn-cs"/>
        </a:defRPr>
      </a:lvl6pPr>
      <a:lvl7pPr marL="13794181" algn="l" defTabSz="2299030" rtl="0" eaLnBrk="1" latinLnBrk="0" hangingPunct="1">
        <a:defRPr sz="9100" kern="1200">
          <a:solidFill>
            <a:schemeClr val="tx1"/>
          </a:solidFill>
          <a:latin typeface="+mn-lt"/>
          <a:ea typeface="+mn-ea"/>
          <a:cs typeface="+mn-cs"/>
        </a:defRPr>
      </a:lvl7pPr>
      <a:lvl8pPr marL="16093211" algn="l" defTabSz="2299030" rtl="0" eaLnBrk="1" latinLnBrk="0" hangingPunct="1">
        <a:defRPr sz="9100" kern="1200">
          <a:solidFill>
            <a:schemeClr val="tx1"/>
          </a:solidFill>
          <a:latin typeface="+mn-lt"/>
          <a:ea typeface="+mn-ea"/>
          <a:cs typeface="+mn-cs"/>
        </a:defRPr>
      </a:lvl8pPr>
      <a:lvl9pPr marL="18392242" algn="l" defTabSz="2299030" rtl="0" eaLnBrk="1" latinLnBrk="0" hangingPunct="1">
        <a:defRPr sz="9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jpg"/><Relationship Id="rId7" Type="http://schemas.openxmlformats.org/officeDocument/2006/relationships/image" Target="../media/image6.jpg"/><Relationship Id="rId1" Type="http://schemas.openxmlformats.org/officeDocument/2006/relationships/slideLayout" Target="../slideLayouts/slideLayout6.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lida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9325" y="21804451"/>
            <a:ext cx="5639578" cy="6241135"/>
          </a:xfrm>
          <a:prstGeom prst="rect">
            <a:avLst/>
          </a:prstGeom>
        </p:spPr>
      </p:pic>
      <p:sp>
        <p:nvSpPr>
          <p:cNvPr id="4" name="Title 3"/>
          <p:cNvSpPr>
            <a:spLocks noGrp="1"/>
          </p:cNvSpPr>
          <p:nvPr>
            <p:ph type="title"/>
          </p:nvPr>
        </p:nvSpPr>
        <p:spPr>
          <a:xfrm>
            <a:off x="990600" y="1179410"/>
            <a:ext cx="38481000" cy="3583946"/>
          </a:xfrm>
        </p:spPr>
        <p:txBody>
          <a:bodyPr>
            <a:normAutofit fontScale="90000"/>
          </a:bodyPr>
          <a:lstStyle/>
          <a:p>
            <a:r>
              <a:rPr lang="en-US" sz="9800" dirty="0" smtClean="0"/>
              <a:t>Improved Estimation of the </a:t>
            </a:r>
            <a:r>
              <a:rPr lang="en-US" sz="9800" dirty="0" err="1" smtClean="0"/>
              <a:t>Hayabusa</a:t>
            </a:r>
            <a:r>
              <a:rPr lang="en-US" sz="9800" dirty="0" smtClean="0"/>
              <a:t> Spacecraft Trajectory and </a:t>
            </a:r>
            <a:r>
              <a:rPr lang="en-US" sz="9800" dirty="0" err="1" smtClean="0"/>
              <a:t>Lidar</a:t>
            </a:r>
            <a:r>
              <a:rPr lang="en-US" sz="9800" dirty="0" smtClean="0"/>
              <a:t> Tracks</a:t>
            </a:r>
            <a:br>
              <a:rPr lang="en-US" sz="9800" dirty="0" smtClean="0"/>
            </a:br>
            <a:r>
              <a:rPr lang="en-US" sz="4900" dirty="0" smtClean="0"/>
              <a:t>Eliezer </a:t>
            </a:r>
            <a:r>
              <a:rPr lang="en-US" sz="4900" dirty="0"/>
              <a:t>G. Kahn</a:t>
            </a:r>
            <a:r>
              <a:rPr lang="en-US" sz="4900" baseline="30000" dirty="0"/>
              <a:t>1</a:t>
            </a:r>
            <a:r>
              <a:rPr lang="en-US" sz="4900" dirty="0"/>
              <a:t>, Olivier S. Barnouin</a:t>
            </a:r>
            <a:r>
              <a:rPr lang="en-US" sz="4900" baseline="30000" dirty="0"/>
              <a:t>1</a:t>
            </a:r>
            <a:r>
              <a:rPr lang="en-US" sz="4900" dirty="0"/>
              <a:t>, </a:t>
            </a:r>
            <a:r>
              <a:rPr lang="en-US" sz="4900" dirty="0" smtClean="0"/>
              <a:t>Carolyn </a:t>
            </a:r>
            <a:r>
              <a:rPr lang="en-US" sz="4900" dirty="0"/>
              <a:t>M. </a:t>
            </a:r>
            <a:r>
              <a:rPr lang="en-US" sz="4900" dirty="0" smtClean="0"/>
              <a:t>Ernst</a:t>
            </a:r>
            <a:r>
              <a:rPr lang="en-US" sz="4900" baseline="30000" dirty="0" smtClean="0"/>
              <a:t>1</a:t>
            </a:r>
            <a:r>
              <a:rPr lang="en-US" dirty="0"/>
              <a:t/>
            </a:r>
            <a:br>
              <a:rPr lang="en-US" dirty="0"/>
            </a:br>
            <a:r>
              <a:rPr lang="en-US" sz="4000" baseline="30000" dirty="0"/>
              <a:t>1</a:t>
            </a:r>
            <a:r>
              <a:rPr lang="en-US" sz="4000" dirty="0"/>
              <a:t>The Johns Hopkins University Applied Physics Laboratory, 11100 Johns Hopkins Road, Laurel, MD, USA</a:t>
            </a:r>
            <a:br>
              <a:rPr lang="en-US" sz="4000" dirty="0"/>
            </a:br>
            <a:endParaRPr lang="en-US" sz="4000" dirty="0"/>
          </a:p>
        </p:txBody>
      </p:sp>
      <p:sp>
        <p:nvSpPr>
          <p:cNvPr id="6" name="TextBox 5"/>
          <p:cNvSpPr txBox="1"/>
          <p:nvPr/>
        </p:nvSpPr>
        <p:spPr>
          <a:xfrm>
            <a:off x="990600" y="4877158"/>
            <a:ext cx="14815816" cy="8710078"/>
          </a:xfrm>
          <a:prstGeom prst="rect">
            <a:avLst/>
          </a:prstGeom>
          <a:noFill/>
        </p:spPr>
        <p:txBody>
          <a:bodyPr wrap="square" rtlCol="0">
            <a:spAutoFit/>
          </a:bodyPr>
          <a:lstStyle/>
          <a:p>
            <a:r>
              <a:rPr lang="en-US" sz="4800" b="1" dirty="0" smtClean="0"/>
              <a:t>Introduction</a:t>
            </a:r>
          </a:p>
          <a:p>
            <a:endParaRPr lang="en-US" sz="3200" dirty="0" smtClean="0"/>
          </a:p>
          <a:p>
            <a:r>
              <a:rPr lang="en-US" sz="3200" dirty="0" smtClean="0"/>
              <a:t>The </a:t>
            </a:r>
            <a:r>
              <a:rPr lang="en-US" sz="3200" dirty="0"/>
              <a:t>original trajectory of the Hayabusa spacecraft while hovering over the asteroid 25143 Itokawa possessed several inaccuracies that made it initially very difficult to reconstruct the topography of the asteroid from the lidar range measurements and estimate the gravitational forces of the </a:t>
            </a:r>
            <a:r>
              <a:rPr lang="en-US" sz="3200" dirty="0" smtClean="0"/>
              <a:t>asteroid (Figure 1) </a:t>
            </a:r>
            <a:r>
              <a:rPr lang="en-US" sz="3200" dirty="0"/>
              <a:t>[1,2]. An important improvement to the estimate of the spacecraft trajectory was </a:t>
            </a:r>
            <a:r>
              <a:rPr lang="en-US" sz="3200" dirty="0" smtClean="0"/>
              <a:t>calculated </a:t>
            </a:r>
            <a:r>
              <a:rPr lang="en-US" sz="3200" dirty="0"/>
              <a:t>by fitting parabolas to the Hayabusa spacecraft housekeeping data collected at two minute intervals [2]. These data simultaneously provided the centroid location of the asteroid in the field of view of the wide-angle camera aboard the Hayabusa spacecraft, and a range measurement to the asteroid surface [3]. </a:t>
            </a:r>
            <a:endParaRPr lang="en-US" sz="3200" dirty="0" smtClean="0"/>
          </a:p>
          <a:p>
            <a:endParaRPr lang="en-US" sz="3200" dirty="0"/>
          </a:p>
          <a:p>
            <a:r>
              <a:rPr lang="en-US" sz="3200" dirty="0" smtClean="0"/>
              <a:t>Despite </a:t>
            </a:r>
            <a:r>
              <a:rPr lang="en-US" sz="3200" dirty="0"/>
              <a:t>significant improvements in the results, errors of several meters in the measured range persisted. In this </a:t>
            </a:r>
            <a:r>
              <a:rPr lang="en-US" sz="3200" dirty="0" smtClean="0"/>
              <a:t>poster </a:t>
            </a:r>
            <a:r>
              <a:rPr lang="en-US" sz="3200" dirty="0"/>
              <a:t>we describe an algorithm to further improve this first estimate of the spacecraft trajectory as well as the location of the lidar tracks by making use of a high resolution Itokawa shape model [4,5] to shift the trajectory so that the lidar points better match Itokawa’s topography.</a:t>
            </a:r>
          </a:p>
        </p:txBody>
      </p:sp>
      <p:sp>
        <p:nvSpPr>
          <p:cNvPr id="7" name="TextBox 6"/>
          <p:cNvSpPr txBox="1"/>
          <p:nvPr/>
        </p:nvSpPr>
        <p:spPr>
          <a:xfrm>
            <a:off x="17686404" y="36266925"/>
            <a:ext cx="10547422" cy="2800766"/>
          </a:xfrm>
          <a:prstGeom prst="rect">
            <a:avLst/>
          </a:prstGeom>
          <a:noFill/>
        </p:spPr>
        <p:txBody>
          <a:bodyPr wrap="square" rtlCol="0">
            <a:spAutoFit/>
          </a:bodyPr>
          <a:lstStyle/>
          <a:p>
            <a:r>
              <a:rPr lang="en-US" sz="4800" b="1" dirty="0" smtClean="0"/>
              <a:t>Acknowledgments</a:t>
            </a:r>
            <a:endParaRPr lang="en-US" dirty="0" smtClean="0"/>
          </a:p>
          <a:p>
            <a:endParaRPr lang="en-US" sz="3200" dirty="0" smtClean="0"/>
          </a:p>
          <a:p>
            <a:r>
              <a:rPr lang="en-US" sz="3200" dirty="0" smtClean="0"/>
              <a:t>Support </a:t>
            </a:r>
            <a:r>
              <a:rPr lang="en-US" sz="3200" dirty="0"/>
              <a:t>for this work was </a:t>
            </a:r>
            <a:r>
              <a:rPr lang="en-US" sz="3200" dirty="0" smtClean="0"/>
              <a:t>provided </a:t>
            </a:r>
            <a:r>
              <a:rPr lang="en-US" sz="3200" dirty="0"/>
              <a:t>to Barnouin by the NASA Hayabusa Project and the NASA Planetary Mission Data Analysis Program.</a:t>
            </a:r>
          </a:p>
        </p:txBody>
      </p:sp>
      <p:sp>
        <p:nvSpPr>
          <p:cNvPr id="8" name="TextBox 7"/>
          <p:cNvSpPr txBox="1"/>
          <p:nvPr/>
        </p:nvSpPr>
        <p:spPr>
          <a:xfrm>
            <a:off x="17686404" y="31911887"/>
            <a:ext cx="10547422" cy="3785651"/>
          </a:xfrm>
          <a:prstGeom prst="rect">
            <a:avLst/>
          </a:prstGeom>
          <a:noFill/>
        </p:spPr>
        <p:txBody>
          <a:bodyPr wrap="square" rtlCol="0">
            <a:spAutoFit/>
          </a:bodyPr>
          <a:lstStyle/>
          <a:p>
            <a:r>
              <a:rPr lang="en-US" sz="4800" b="1" dirty="0" smtClean="0"/>
              <a:t>Future Work</a:t>
            </a:r>
          </a:p>
          <a:p>
            <a:endParaRPr lang="en-US" sz="3200" dirty="0" smtClean="0"/>
          </a:p>
          <a:p>
            <a:r>
              <a:rPr lang="en-US" sz="3200" dirty="0" smtClean="0"/>
              <a:t>Future </a:t>
            </a:r>
            <a:r>
              <a:rPr lang="en-US" sz="3200" dirty="0"/>
              <a:t>work includes improving accuracy further and testing the approach on NEAR’s Laser Rangefinder data of Eros and </a:t>
            </a:r>
            <a:r>
              <a:rPr lang="en-US" sz="3200" dirty="0" smtClean="0"/>
              <a:t>possibly </a:t>
            </a:r>
            <a:r>
              <a:rPr lang="en-US" sz="3200" dirty="0"/>
              <a:t>other </a:t>
            </a:r>
            <a:r>
              <a:rPr lang="en-US" sz="3200" dirty="0" smtClean="0"/>
              <a:t>missions. In addition we hope to use the solutions of this approach for computing a better estimate of the gravity of </a:t>
            </a:r>
            <a:r>
              <a:rPr lang="en-US" sz="3200" dirty="0" err="1" smtClean="0"/>
              <a:t>Itokawa</a:t>
            </a:r>
            <a:r>
              <a:rPr lang="en-US" sz="3200" dirty="0" smtClean="0"/>
              <a:t>.</a:t>
            </a:r>
            <a:endParaRPr lang="en-US" sz="3200" dirty="0"/>
          </a:p>
        </p:txBody>
      </p:sp>
      <p:sp>
        <p:nvSpPr>
          <p:cNvPr id="9" name="TextBox 8"/>
          <p:cNvSpPr txBox="1"/>
          <p:nvPr/>
        </p:nvSpPr>
        <p:spPr>
          <a:xfrm>
            <a:off x="28777362" y="31911887"/>
            <a:ext cx="10694238" cy="5755421"/>
          </a:xfrm>
          <a:prstGeom prst="rect">
            <a:avLst/>
          </a:prstGeom>
          <a:noFill/>
        </p:spPr>
        <p:txBody>
          <a:bodyPr wrap="square" rtlCol="0">
            <a:spAutoFit/>
          </a:bodyPr>
          <a:lstStyle/>
          <a:p>
            <a:r>
              <a:rPr lang="en-US" sz="4800" b="1" dirty="0"/>
              <a:t>References: </a:t>
            </a:r>
            <a:endParaRPr lang="en-US" sz="4800" b="1" dirty="0" smtClean="0"/>
          </a:p>
          <a:p>
            <a:endParaRPr lang="en-US" sz="3200" dirty="0" smtClean="0"/>
          </a:p>
          <a:p>
            <a:r>
              <a:rPr lang="en-US" sz="3200" dirty="0" smtClean="0"/>
              <a:t>[</a:t>
            </a:r>
            <a:r>
              <a:rPr lang="en-US" sz="3200" dirty="0"/>
              <a:t>1] Abe S. et al. (2006) Science, 312, 1344-1347. [2] Barnouin-Jha O. S. et al. (2008) Icarus, 198, 108-124. [3] Mukai T. et al. (2008) Hayabusa LIDAR V1.0., NASA Planetary Data </a:t>
            </a:r>
            <a:r>
              <a:rPr lang="en-US" sz="3200" dirty="0" smtClean="0"/>
              <a:t>System</a:t>
            </a:r>
            <a:r>
              <a:rPr lang="en-US" sz="3200" dirty="0"/>
              <a:t>. [4] Gaskell R. W. et al. (2008) Meteoritics and Planet. Sci., 43, 1049-1061. [5] Gaskell R. et al. (2008) Gaskell Itokawa Shape Model V1.0., NASA Planetary Data System. [6] Besl P. J. et al. (1992) IEEE Trans. Pattern. Anal. Mach. Intell., 14, 239</a:t>
            </a:r>
            <a:r>
              <a:rPr lang="en-US" sz="3200" dirty="0" smtClean="0"/>
              <a:t>-256</a:t>
            </a:r>
            <a:r>
              <a:rPr lang="en-US" sz="3200" dirty="0"/>
              <a:t>. </a:t>
            </a:r>
            <a:r>
              <a:rPr lang="en-US" sz="3200" dirty="0" smtClean="0"/>
              <a:t>[7] </a:t>
            </a:r>
            <a:r>
              <a:rPr lang="en-US" sz="3200" dirty="0"/>
              <a:t>Mukai T. et al. (</a:t>
            </a:r>
            <a:r>
              <a:rPr lang="en-US" sz="3200" dirty="0" smtClean="0"/>
              <a:t>2012) </a:t>
            </a:r>
            <a:r>
              <a:rPr lang="en-US" sz="3200" dirty="0"/>
              <a:t>Hayabusa LIDAR </a:t>
            </a:r>
            <a:r>
              <a:rPr lang="en-US" sz="3200" dirty="0" smtClean="0"/>
              <a:t>V2.0</a:t>
            </a:r>
            <a:r>
              <a:rPr lang="en-US" sz="3200" dirty="0"/>
              <a:t>., NASA Planetary Data System</a:t>
            </a:r>
            <a:r>
              <a:rPr lang="en-US" sz="3200" dirty="0" smtClean="0"/>
              <a:t>.</a:t>
            </a:r>
            <a:endParaRPr lang="en-US" sz="3200" dirty="0"/>
          </a:p>
        </p:txBody>
      </p:sp>
      <p:sp>
        <p:nvSpPr>
          <p:cNvPr id="10" name="TextBox 9"/>
          <p:cNvSpPr txBox="1"/>
          <p:nvPr/>
        </p:nvSpPr>
        <p:spPr>
          <a:xfrm>
            <a:off x="990600" y="19909818"/>
            <a:ext cx="7794831" cy="11172291"/>
          </a:xfrm>
          <a:prstGeom prst="rect">
            <a:avLst/>
          </a:prstGeom>
          <a:noFill/>
        </p:spPr>
        <p:txBody>
          <a:bodyPr wrap="square" rtlCol="0">
            <a:spAutoFit/>
          </a:bodyPr>
          <a:lstStyle/>
          <a:p>
            <a:r>
              <a:rPr lang="en-US" sz="4800" b="1" dirty="0" smtClean="0"/>
              <a:t>Method</a:t>
            </a:r>
          </a:p>
          <a:p>
            <a:endParaRPr lang="en-US" sz="3200" dirty="0" smtClean="0"/>
          </a:p>
          <a:p>
            <a:r>
              <a:rPr lang="en-US" sz="3200" dirty="0" smtClean="0"/>
              <a:t>The </a:t>
            </a:r>
            <a:r>
              <a:rPr lang="en-US" sz="3200" dirty="0"/>
              <a:t>following algorithm was performed to improve the lidar data</a:t>
            </a:r>
            <a:r>
              <a:rPr lang="en-US" sz="3200" dirty="0" smtClean="0"/>
              <a:t>:</a:t>
            </a:r>
            <a:endParaRPr lang="en-US" sz="3200" dirty="0"/>
          </a:p>
          <a:p>
            <a:pPr marL="457200" indent="-457200">
              <a:buFont typeface="Arial"/>
              <a:buChar char="•"/>
            </a:pPr>
            <a:r>
              <a:rPr lang="en-US" sz="3200" dirty="0" smtClean="0"/>
              <a:t>Divide </a:t>
            </a:r>
            <a:r>
              <a:rPr lang="en-US" sz="3200" dirty="0"/>
              <a:t>data into small overlapping tracks of several hundred points </a:t>
            </a:r>
            <a:r>
              <a:rPr lang="en-US" sz="3200" dirty="0" smtClean="0"/>
              <a:t>each</a:t>
            </a:r>
          </a:p>
          <a:p>
            <a:pPr marL="182880" indent="-457200">
              <a:buFont typeface="Arial"/>
              <a:buChar char="•"/>
            </a:pPr>
            <a:r>
              <a:rPr lang="en-US" sz="3200" dirty="0" smtClean="0"/>
              <a:t>For </a:t>
            </a:r>
            <a:r>
              <a:rPr lang="en-US" sz="3200" dirty="0"/>
              <a:t>each </a:t>
            </a:r>
            <a:r>
              <a:rPr lang="en-US" sz="3200" dirty="0" smtClean="0"/>
              <a:t>track:</a:t>
            </a:r>
          </a:p>
          <a:p>
            <a:pPr marL="1188720" indent="-457200">
              <a:buFont typeface="Arial"/>
              <a:buChar char="•"/>
            </a:pPr>
            <a:r>
              <a:rPr lang="en-US" sz="3200" dirty="0" smtClean="0"/>
              <a:t>Let </a:t>
            </a:r>
            <a:r>
              <a:rPr lang="en-US" sz="3200" i="1" dirty="0"/>
              <a:t>S</a:t>
            </a:r>
            <a:r>
              <a:rPr lang="en-US" sz="3200" dirty="0"/>
              <a:t> be set of lidar points (the source points</a:t>
            </a:r>
            <a:r>
              <a:rPr lang="en-US" sz="3200" dirty="0" smtClean="0"/>
              <a:t>)</a:t>
            </a:r>
          </a:p>
          <a:p>
            <a:pPr marL="1188720" indent="-457200">
              <a:buFont typeface="Arial"/>
              <a:buChar char="•"/>
            </a:pPr>
            <a:r>
              <a:rPr lang="en-US" sz="3200" dirty="0" smtClean="0"/>
              <a:t>Let </a:t>
            </a:r>
            <a:r>
              <a:rPr lang="en-US" sz="3200" i="1" dirty="0"/>
              <a:t>T</a:t>
            </a:r>
            <a:r>
              <a:rPr lang="en-US" sz="3200" dirty="0"/>
              <a:t> be intersection points on asteroid along line </a:t>
            </a:r>
            <a:r>
              <a:rPr lang="en-US" sz="3200" dirty="0" smtClean="0"/>
              <a:t>joining spacecraft </a:t>
            </a:r>
            <a:r>
              <a:rPr lang="en-US" sz="3200" dirty="0"/>
              <a:t>position and lidar point (the target points</a:t>
            </a:r>
            <a:r>
              <a:rPr lang="en-US" sz="3200" dirty="0" smtClean="0"/>
              <a:t>)</a:t>
            </a:r>
          </a:p>
          <a:p>
            <a:pPr marL="1188720" indent="-457200">
              <a:buFont typeface="Arial"/>
              <a:buChar char="•"/>
            </a:pPr>
            <a:r>
              <a:rPr lang="en-US" sz="3200" dirty="0" smtClean="0"/>
              <a:t>Perform </a:t>
            </a:r>
            <a:r>
              <a:rPr lang="en-US" sz="3200" dirty="0"/>
              <a:t>a point matching scheme (described next) to find the </a:t>
            </a:r>
            <a:r>
              <a:rPr lang="en-US" sz="3200" dirty="0" smtClean="0"/>
              <a:t>optimal translation </a:t>
            </a:r>
            <a:r>
              <a:rPr lang="en-US" sz="3200" dirty="0"/>
              <a:t>that best matches the source points </a:t>
            </a:r>
            <a:r>
              <a:rPr lang="en-US" sz="3200" i="1" dirty="0"/>
              <a:t>S</a:t>
            </a:r>
            <a:r>
              <a:rPr lang="en-US" sz="3200" dirty="0"/>
              <a:t> to the </a:t>
            </a:r>
            <a:r>
              <a:rPr lang="en-US" sz="3200" dirty="0" smtClean="0"/>
              <a:t>target points </a:t>
            </a:r>
            <a:r>
              <a:rPr lang="en-US" sz="3200" i="1" dirty="0"/>
              <a:t>T</a:t>
            </a:r>
            <a:r>
              <a:rPr lang="en-US" sz="3200" dirty="0" smtClean="0"/>
              <a:t>.</a:t>
            </a:r>
          </a:p>
          <a:p>
            <a:pPr marL="1188720" indent="-457200">
              <a:buFont typeface="Arial"/>
              <a:buChar char="•"/>
            </a:pPr>
            <a:r>
              <a:rPr lang="en-US" sz="3200" dirty="0" smtClean="0"/>
              <a:t>Apply </a:t>
            </a:r>
            <a:r>
              <a:rPr lang="en-US" sz="3200" dirty="0"/>
              <a:t>optimal translation to original lidar points </a:t>
            </a:r>
            <a:r>
              <a:rPr lang="en-US" sz="3200" i="1" dirty="0"/>
              <a:t>S</a:t>
            </a:r>
            <a:r>
              <a:rPr lang="en-US" sz="3200" dirty="0"/>
              <a:t> as well as </a:t>
            </a:r>
            <a:r>
              <a:rPr lang="en-US" sz="3200" dirty="0" smtClean="0"/>
              <a:t>to the </a:t>
            </a:r>
            <a:r>
              <a:rPr lang="en-US" sz="3200" dirty="0"/>
              <a:t>spacecraft positions to produce the improved data</a:t>
            </a:r>
            <a:r>
              <a:rPr lang="en-US" sz="3200" dirty="0" smtClean="0"/>
              <a:t>.</a:t>
            </a:r>
          </a:p>
          <a:p>
            <a:pPr marL="457200" indent="-457200">
              <a:buFont typeface="Arial"/>
              <a:buChar char="•"/>
            </a:pPr>
            <a:r>
              <a:rPr lang="en-US" sz="3200" dirty="0" smtClean="0"/>
              <a:t>Take </a:t>
            </a:r>
            <a:r>
              <a:rPr lang="en-US" sz="3200" dirty="0"/>
              <a:t>average of overlapping </a:t>
            </a:r>
            <a:r>
              <a:rPr lang="en-US" sz="3200" dirty="0" smtClean="0"/>
              <a:t>tracks</a:t>
            </a:r>
            <a:endParaRPr lang="en-US" sz="3200" dirty="0"/>
          </a:p>
        </p:txBody>
      </p:sp>
      <p:pic>
        <p:nvPicPr>
          <p:cNvPr id="11" name="Picture 10" descr="lidar-improv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49253" y="23667107"/>
            <a:ext cx="10697074" cy="5556305"/>
          </a:xfrm>
          <a:prstGeom prst="rect">
            <a:avLst/>
          </a:prstGeom>
        </p:spPr>
      </p:pic>
      <p:sp>
        <p:nvSpPr>
          <p:cNvPr id="16" name="TextBox 15"/>
          <p:cNvSpPr txBox="1"/>
          <p:nvPr/>
        </p:nvSpPr>
        <p:spPr>
          <a:xfrm>
            <a:off x="17686403" y="4877158"/>
            <a:ext cx="21785197" cy="8463856"/>
          </a:xfrm>
          <a:prstGeom prst="rect">
            <a:avLst/>
          </a:prstGeom>
          <a:noFill/>
        </p:spPr>
        <p:txBody>
          <a:bodyPr wrap="square" rtlCol="0">
            <a:spAutoFit/>
          </a:bodyPr>
          <a:lstStyle/>
          <a:p>
            <a:r>
              <a:rPr lang="en-US" sz="4800" b="1" dirty="0" smtClean="0"/>
              <a:t>Results</a:t>
            </a:r>
          </a:p>
          <a:p>
            <a:endParaRPr lang="en-US" sz="4800" dirty="0" smtClean="0"/>
          </a:p>
          <a:p>
            <a:r>
              <a:rPr lang="en-US" sz="3200" dirty="0" smtClean="0"/>
              <a:t>We validated </a:t>
            </a:r>
            <a:r>
              <a:rPr lang="en-US" sz="3200" dirty="0"/>
              <a:t>the algorithm </a:t>
            </a:r>
            <a:r>
              <a:rPr lang="en-US" sz="3200" dirty="0" smtClean="0"/>
              <a:t>with 3 approaches:</a:t>
            </a:r>
          </a:p>
          <a:p>
            <a:endParaRPr lang="en-US" sz="3200" b="1" dirty="0"/>
          </a:p>
          <a:p>
            <a:pPr marL="514350" indent="-514350">
              <a:buAutoNum type="arabicPeriod"/>
            </a:pPr>
            <a:r>
              <a:rPr lang="en-US" sz="3200" b="1" dirty="0" smtClean="0"/>
              <a:t>Mean Range Error:</a:t>
            </a:r>
            <a:r>
              <a:rPr lang="en-US" sz="3200" dirty="0" smtClean="0"/>
              <a:t> We </a:t>
            </a:r>
            <a:r>
              <a:rPr lang="en-US" sz="3200" dirty="0"/>
              <a:t>computed the error in range using the estimated spacecraft trajectory averaged over all </a:t>
            </a:r>
            <a:r>
              <a:rPr lang="en-US" sz="3200" dirty="0" smtClean="0"/>
              <a:t>lidar </a:t>
            </a:r>
            <a:r>
              <a:rPr lang="en-US" sz="3200" dirty="0"/>
              <a:t>points both before and after running the algorithm.</a:t>
            </a:r>
            <a:r>
              <a:rPr lang="en-US" sz="3200" dirty="0" smtClean="0"/>
              <a:t> </a:t>
            </a:r>
            <a:r>
              <a:rPr lang="en-US" sz="3200" dirty="0"/>
              <a:t>We obtained a reduction of about 4 meters, from about 7.4 to 3.5 </a:t>
            </a:r>
            <a:r>
              <a:rPr lang="en-US" sz="3200" dirty="0" smtClean="0"/>
              <a:t>meters. </a:t>
            </a:r>
            <a:endParaRPr lang="en-US" sz="3200" b="1" dirty="0" smtClean="0"/>
          </a:p>
          <a:p>
            <a:pPr marL="514350" indent="-514350">
              <a:buAutoNum type="arabicPeriod"/>
            </a:pPr>
            <a:r>
              <a:rPr lang="en-US" sz="3200" b="1" dirty="0" smtClean="0"/>
              <a:t>Comparison with </a:t>
            </a:r>
            <a:r>
              <a:rPr lang="en-US" sz="3200" b="1" dirty="0"/>
              <a:t>Stereo-</a:t>
            </a:r>
            <a:r>
              <a:rPr lang="en-US" sz="3200" b="1" dirty="0" smtClean="0"/>
              <a:t>Photoclinometry:</a:t>
            </a:r>
            <a:r>
              <a:rPr lang="en-US" sz="3200" dirty="0" smtClean="0"/>
              <a:t> We obtained </a:t>
            </a:r>
            <a:r>
              <a:rPr lang="en-US" sz="3200" dirty="0"/>
              <a:t>highly accurate positions of the Hayabusa spacecraft at </a:t>
            </a:r>
            <a:r>
              <a:rPr lang="en-US" sz="3200" dirty="0" smtClean="0"/>
              <a:t>several </a:t>
            </a:r>
            <a:r>
              <a:rPr lang="en-US" sz="3200" dirty="0"/>
              <a:t>hundred points in time during Hayabusa’s orbit of Itokawa derived using Stereo-Photoclinometry, or SPC, [4] that provides accurate estimates of spacecraft positions during the process of creating the Itokawa shape model using the images acquired by Hayabusa’s AMICA imager. We </a:t>
            </a:r>
            <a:r>
              <a:rPr lang="en-US" sz="3200" dirty="0" smtClean="0"/>
              <a:t>computed </a:t>
            </a:r>
            <a:r>
              <a:rPr lang="en-US" sz="3200" dirty="0"/>
              <a:t>the error </a:t>
            </a:r>
            <a:r>
              <a:rPr lang="en-US" sz="3200" dirty="0" smtClean="0"/>
              <a:t>between </a:t>
            </a:r>
            <a:r>
              <a:rPr lang="en-US" sz="3200" dirty="0"/>
              <a:t>the corrected positions of the spacecraft as </a:t>
            </a:r>
            <a:r>
              <a:rPr lang="en-US" sz="3200" dirty="0" smtClean="0"/>
              <a:t>computed </a:t>
            </a:r>
            <a:r>
              <a:rPr lang="en-US" sz="3200" dirty="0"/>
              <a:t>by this algorithm and the positions of the </a:t>
            </a:r>
            <a:r>
              <a:rPr lang="en-US" sz="3200" dirty="0" smtClean="0"/>
              <a:t>spacecraft </a:t>
            </a:r>
            <a:r>
              <a:rPr lang="en-US" sz="3200" dirty="0"/>
              <a:t>as computed by </a:t>
            </a:r>
            <a:r>
              <a:rPr lang="en-US" sz="3200" dirty="0" smtClean="0"/>
              <a:t>SPC and </a:t>
            </a:r>
            <a:r>
              <a:rPr lang="en-US" sz="3200" dirty="0"/>
              <a:t>found a modest reduction in error by about one </a:t>
            </a:r>
            <a:r>
              <a:rPr lang="en-US" sz="3200" dirty="0" smtClean="0"/>
              <a:t>meter</a:t>
            </a:r>
            <a:r>
              <a:rPr lang="en-US" sz="3200" dirty="0"/>
              <a:t>, from about 11 to 10 meters. </a:t>
            </a:r>
            <a:endParaRPr lang="en-US" sz="3200" dirty="0" smtClean="0"/>
          </a:p>
          <a:p>
            <a:pPr marL="514350" indent="-514350">
              <a:buAutoNum type="arabicPeriod"/>
            </a:pPr>
            <a:r>
              <a:rPr lang="en-US" sz="3200" b="1" dirty="0" smtClean="0"/>
              <a:t>Visual Inspection:</a:t>
            </a:r>
            <a:r>
              <a:rPr lang="en-US" sz="3200" dirty="0" smtClean="0"/>
              <a:t> Figures 2-4 below show comparisons of the </a:t>
            </a:r>
            <a:r>
              <a:rPr lang="en-US" sz="3200" dirty="0" err="1" smtClean="0"/>
              <a:t>lidar</a:t>
            </a:r>
            <a:r>
              <a:rPr lang="en-US" sz="3200" dirty="0" smtClean="0"/>
              <a:t> data before and after the algorithm was run. Notice </a:t>
            </a:r>
            <a:r>
              <a:rPr lang="en-US" sz="3200" dirty="0"/>
              <a:t>that the </a:t>
            </a:r>
            <a:r>
              <a:rPr lang="en-US" sz="3200" dirty="0" smtClean="0"/>
              <a:t>improved lidar data is closer to the asteroid than the original lidar. </a:t>
            </a:r>
          </a:p>
          <a:p>
            <a:pPr marL="514350" indent="-514350">
              <a:buAutoNum type="arabicPeriod"/>
            </a:pPr>
            <a:endParaRPr lang="en-US" sz="3200" dirty="0"/>
          </a:p>
          <a:p>
            <a:r>
              <a:rPr lang="en-US" sz="3200" dirty="0" smtClean="0"/>
              <a:t>In addition, the lidar data has been archived on the PDS [7] and is available for download.</a:t>
            </a:r>
          </a:p>
        </p:txBody>
      </p:sp>
      <p:cxnSp>
        <p:nvCxnSpPr>
          <p:cNvPr id="18" name="Straight Connector 17"/>
          <p:cNvCxnSpPr/>
          <p:nvPr/>
        </p:nvCxnSpPr>
        <p:spPr>
          <a:xfrm>
            <a:off x="16863122" y="4877158"/>
            <a:ext cx="0" cy="3419053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23580762" y="29223412"/>
            <a:ext cx="10165565" cy="1384995"/>
          </a:xfrm>
          <a:prstGeom prst="rect">
            <a:avLst/>
          </a:prstGeom>
          <a:noFill/>
        </p:spPr>
        <p:txBody>
          <a:bodyPr wrap="square" rtlCol="0">
            <a:spAutoFit/>
          </a:bodyPr>
          <a:lstStyle/>
          <a:p>
            <a:r>
              <a:rPr lang="en-US" sz="2800" dirty="0" smtClean="0"/>
              <a:t>Figure 5: Close up view of original </a:t>
            </a:r>
            <a:r>
              <a:rPr lang="en-US" sz="2800" dirty="0"/>
              <a:t>(light blue) and improved (yellow) lidar data acquired on Oct 15, 2005 with the Itokawa shape model. The yellow points are noticeably closer to the asteroid.</a:t>
            </a:r>
          </a:p>
        </p:txBody>
      </p:sp>
      <p:sp>
        <p:nvSpPr>
          <p:cNvPr id="3" name="TextBox 2"/>
          <p:cNvSpPr txBox="1"/>
          <p:nvPr/>
        </p:nvSpPr>
        <p:spPr>
          <a:xfrm>
            <a:off x="18470296" y="21804451"/>
            <a:ext cx="9126452" cy="1384995"/>
          </a:xfrm>
          <a:prstGeom prst="rect">
            <a:avLst/>
          </a:prstGeom>
          <a:noFill/>
        </p:spPr>
        <p:txBody>
          <a:bodyPr wrap="square" rtlCol="0">
            <a:spAutoFit/>
          </a:bodyPr>
          <a:lstStyle/>
          <a:p>
            <a:r>
              <a:rPr lang="en-US" sz="2800" dirty="0" smtClean="0"/>
              <a:t>Figure 3: The </a:t>
            </a:r>
            <a:r>
              <a:rPr lang="en-US" sz="2800" b="1" dirty="0" smtClean="0"/>
              <a:t>original</a:t>
            </a:r>
            <a:r>
              <a:rPr lang="en-US" sz="2800" dirty="0" smtClean="0"/>
              <a:t> lidar data for the month of November, 2005 where magenta is the </a:t>
            </a:r>
            <a:r>
              <a:rPr lang="en-US" sz="2800" dirty="0" err="1" smtClean="0"/>
              <a:t>lidar</a:t>
            </a:r>
            <a:r>
              <a:rPr lang="en-US" sz="2800" dirty="0" smtClean="0"/>
              <a:t> data and white is the intersect of the </a:t>
            </a:r>
            <a:r>
              <a:rPr lang="en-US" sz="2800" dirty="0" err="1" smtClean="0"/>
              <a:t>lidar</a:t>
            </a:r>
            <a:r>
              <a:rPr lang="en-US" sz="2800" dirty="0" smtClean="0"/>
              <a:t> </a:t>
            </a:r>
            <a:r>
              <a:rPr lang="en-US" sz="2800" dirty="0" err="1" smtClean="0"/>
              <a:t>boresight</a:t>
            </a:r>
            <a:r>
              <a:rPr lang="en-US" sz="2800" dirty="0" smtClean="0"/>
              <a:t> with the </a:t>
            </a:r>
            <a:r>
              <a:rPr lang="en-US" sz="2800" dirty="0" err="1" smtClean="0"/>
              <a:t>Itokawa</a:t>
            </a:r>
            <a:r>
              <a:rPr lang="en-US" sz="2800" dirty="0" smtClean="0"/>
              <a:t> shape model.</a:t>
            </a:r>
            <a:endParaRPr lang="en-US" sz="2800" dirty="0"/>
          </a:p>
        </p:txBody>
      </p:sp>
      <p:sp>
        <p:nvSpPr>
          <p:cNvPr id="23" name="TextBox 22"/>
          <p:cNvSpPr txBox="1"/>
          <p:nvPr/>
        </p:nvSpPr>
        <p:spPr>
          <a:xfrm>
            <a:off x="29367016" y="21827422"/>
            <a:ext cx="9442510" cy="1384995"/>
          </a:xfrm>
          <a:prstGeom prst="rect">
            <a:avLst/>
          </a:prstGeom>
          <a:noFill/>
        </p:spPr>
        <p:txBody>
          <a:bodyPr wrap="square" rtlCol="0">
            <a:spAutoFit/>
          </a:bodyPr>
          <a:lstStyle/>
          <a:p>
            <a:r>
              <a:rPr lang="en-US" sz="2800" dirty="0" smtClean="0"/>
              <a:t>Figure 4: The </a:t>
            </a:r>
            <a:r>
              <a:rPr lang="en-US" sz="2800" b="1" dirty="0" smtClean="0"/>
              <a:t>improved</a:t>
            </a:r>
            <a:r>
              <a:rPr lang="en-US" sz="2800" dirty="0" smtClean="0"/>
              <a:t> lidar data for the month of November, 2005 where magenta is the </a:t>
            </a:r>
            <a:r>
              <a:rPr lang="en-US" sz="2800" dirty="0" err="1" smtClean="0"/>
              <a:t>lidar</a:t>
            </a:r>
            <a:r>
              <a:rPr lang="en-US" sz="2800" dirty="0" smtClean="0"/>
              <a:t> data and white is the intersect of the </a:t>
            </a:r>
            <a:r>
              <a:rPr lang="en-US" sz="2800" dirty="0" err="1" smtClean="0"/>
              <a:t>lidar</a:t>
            </a:r>
            <a:r>
              <a:rPr lang="en-US" sz="2800" dirty="0" smtClean="0"/>
              <a:t> </a:t>
            </a:r>
            <a:r>
              <a:rPr lang="en-US" sz="2800" dirty="0" err="1" smtClean="0"/>
              <a:t>boresight</a:t>
            </a:r>
            <a:r>
              <a:rPr lang="en-US" sz="2800" dirty="0" smtClean="0"/>
              <a:t> with the </a:t>
            </a:r>
            <a:r>
              <a:rPr lang="en-US" sz="2800" dirty="0" err="1" smtClean="0"/>
              <a:t>Itokawa</a:t>
            </a:r>
            <a:r>
              <a:rPr lang="en-US" sz="2800" dirty="0" smtClean="0"/>
              <a:t> shape model.</a:t>
            </a:r>
            <a:endParaRPr lang="en-US" sz="2800" dirty="0"/>
          </a:p>
        </p:txBody>
      </p:sp>
      <p:pic>
        <p:nvPicPr>
          <p:cNvPr id="5" name="Picture 4" descr="outb.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86403" y="14554312"/>
            <a:ext cx="10694238" cy="7129492"/>
          </a:xfrm>
          <a:prstGeom prst="rect">
            <a:avLst/>
          </a:prstGeom>
        </p:spPr>
      </p:pic>
      <p:pic>
        <p:nvPicPr>
          <p:cNvPr id="12" name="Picture 11" descr="out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77362" y="14554312"/>
            <a:ext cx="10694238" cy="7129492"/>
          </a:xfrm>
          <a:prstGeom prst="rect">
            <a:avLst/>
          </a:prstGeom>
        </p:spPr>
      </p:pic>
      <p:pic>
        <p:nvPicPr>
          <p:cNvPr id="17" name="Picture 16" descr="image29_old_spk.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85432" y="13833456"/>
            <a:ext cx="6146800" cy="3784600"/>
          </a:xfrm>
          <a:prstGeom prst="rect">
            <a:avLst/>
          </a:prstGeom>
        </p:spPr>
      </p:pic>
      <p:pic>
        <p:nvPicPr>
          <p:cNvPr id="19" name="Picture 18" descr="XBYBZB_N01.dat.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0826" y="13833456"/>
            <a:ext cx="4380648" cy="3809989"/>
          </a:xfrm>
          <a:prstGeom prst="rect">
            <a:avLst/>
          </a:prstGeom>
        </p:spPr>
      </p:pic>
      <p:sp>
        <p:nvSpPr>
          <p:cNvPr id="20" name="TextBox 19"/>
          <p:cNvSpPr txBox="1"/>
          <p:nvPr/>
        </p:nvSpPr>
        <p:spPr>
          <a:xfrm>
            <a:off x="1500824" y="17742561"/>
            <a:ext cx="14815816" cy="1815882"/>
          </a:xfrm>
          <a:prstGeom prst="rect">
            <a:avLst/>
          </a:prstGeom>
          <a:noFill/>
        </p:spPr>
        <p:txBody>
          <a:bodyPr wrap="square" rtlCol="0">
            <a:spAutoFit/>
          </a:bodyPr>
          <a:lstStyle/>
          <a:p>
            <a:r>
              <a:rPr lang="en-US" sz="2800" dirty="0" smtClean="0"/>
              <a:t>Figure 1: These images illustrate the inaccuracies of the original spacecraft trajectory. The left image shows the very noisy nature of the trajectory prior to smoothing with parabolas. The right image shows how the outline of </a:t>
            </a:r>
            <a:r>
              <a:rPr lang="en-US" sz="2800" dirty="0" err="1" smtClean="0"/>
              <a:t>Itokawa</a:t>
            </a:r>
            <a:r>
              <a:rPr lang="en-US" sz="2800" dirty="0" smtClean="0"/>
              <a:t> as would be computed using the original trajectory differs from the outline of </a:t>
            </a:r>
            <a:r>
              <a:rPr lang="en-US" sz="2800" dirty="0" err="1" smtClean="0"/>
              <a:t>Itokawa</a:t>
            </a:r>
            <a:r>
              <a:rPr lang="en-US" sz="2800" dirty="0" smtClean="0"/>
              <a:t> as seen on the acquired AMICA image.</a:t>
            </a:r>
            <a:endParaRPr lang="en-US" sz="2800" dirty="0"/>
          </a:p>
        </p:txBody>
      </p:sp>
      <p:sp>
        <p:nvSpPr>
          <p:cNvPr id="14" name="TextBox 13"/>
          <p:cNvSpPr txBox="1"/>
          <p:nvPr/>
        </p:nvSpPr>
        <p:spPr>
          <a:xfrm>
            <a:off x="990600" y="31588721"/>
            <a:ext cx="15326040" cy="7478970"/>
          </a:xfrm>
          <a:prstGeom prst="rect">
            <a:avLst/>
          </a:prstGeom>
          <a:noFill/>
        </p:spPr>
        <p:txBody>
          <a:bodyPr wrap="square" rtlCol="0">
            <a:spAutoFit/>
          </a:bodyPr>
          <a:lstStyle/>
          <a:p>
            <a:r>
              <a:rPr lang="en-US" sz="3200" b="1" dirty="0"/>
              <a:t>Point Matching algorithm</a:t>
            </a:r>
            <a:r>
              <a:rPr lang="en-US" sz="3200" dirty="0"/>
              <a:t>: The point-matching scheme used is a variation of the Iterative Closest Point (ICP) algorithm [6] which seeks to find a transformation that best aligns the source points </a:t>
            </a:r>
            <a:r>
              <a:rPr lang="en-US" sz="3200" i="1" dirty="0"/>
              <a:t>S</a:t>
            </a:r>
            <a:r>
              <a:rPr lang="en-US" sz="3200" dirty="0"/>
              <a:t> with the target points </a:t>
            </a:r>
            <a:r>
              <a:rPr lang="en-US" sz="3200" i="1" dirty="0"/>
              <a:t>T</a:t>
            </a:r>
            <a:r>
              <a:rPr lang="en-US" sz="3200" dirty="0"/>
              <a:t>. The algorithm has the following steps:</a:t>
            </a:r>
          </a:p>
          <a:p>
            <a:pPr marL="457200" indent="-457200">
              <a:buFont typeface="Arial"/>
              <a:buChar char="•"/>
            </a:pPr>
            <a:r>
              <a:rPr lang="en-US" sz="3200" dirty="0"/>
              <a:t>Translate set </a:t>
            </a:r>
            <a:r>
              <a:rPr lang="en-US" sz="3200" i="1" dirty="0"/>
              <a:t>S</a:t>
            </a:r>
            <a:r>
              <a:rPr lang="en-US" sz="3200" dirty="0"/>
              <a:t> so that its centroid is coincident with centroid of set </a:t>
            </a:r>
            <a:r>
              <a:rPr lang="en-US" sz="3200" i="1" dirty="0"/>
              <a:t>T</a:t>
            </a:r>
            <a:r>
              <a:rPr lang="en-US" sz="3200" dirty="0"/>
              <a:t>.</a:t>
            </a:r>
          </a:p>
          <a:p>
            <a:pPr marL="457200" indent="-457200">
              <a:buFont typeface="Arial"/>
              <a:buChar char="•"/>
            </a:pPr>
            <a:r>
              <a:rPr lang="en-US" sz="3200" dirty="0"/>
              <a:t>Iterate the following two steps until there is no more reduction in error or a maximum number of iterations is reached:</a:t>
            </a:r>
          </a:p>
          <a:p>
            <a:pPr marL="1243584" indent="-514350">
              <a:buFont typeface="+mj-lt"/>
              <a:buAutoNum type="arabicPeriod"/>
            </a:pPr>
            <a:r>
              <a:rPr lang="en-US" sz="3200" dirty="0"/>
              <a:t>For each point in S, find the closest point in </a:t>
            </a:r>
            <a:r>
              <a:rPr lang="en-US" sz="3200" i="1" dirty="0"/>
              <a:t>T</a:t>
            </a:r>
            <a:r>
              <a:rPr lang="en-US" sz="3200" dirty="0"/>
              <a:t>.</a:t>
            </a:r>
          </a:p>
          <a:p>
            <a:pPr marL="1243584" indent="-514350">
              <a:buFont typeface="+mj-lt"/>
              <a:buAutoNum type="arabicPeriod"/>
            </a:pPr>
            <a:r>
              <a:rPr lang="en-US" sz="3200" dirty="0"/>
              <a:t>Minimize the sum of squared difference between sets </a:t>
            </a:r>
            <a:r>
              <a:rPr lang="en-US" sz="3200" i="1" dirty="0"/>
              <a:t>S</a:t>
            </a:r>
            <a:r>
              <a:rPr lang="en-US" sz="3200" dirty="0"/>
              <a:t> and </a:t>
            </a:r>
            <a:r>
              <a:rPr lang="en-US" sz="3200" i="1" dirty="0"/>
              <a:t>T</a:t>
            </a:r>
            <a:r>
              <a:rPr lang="en-US" sz="3200" dirty="0"/>
              <a:t> using the correspondence computed in step 1.</a:t>
            </a:r>
          </a:p>
          <a:p>
            <a:endParaRPr lang="en-US" sz="3200" dirty="0"/>
          </a:p>
          <a:p>
            <a:r>
              <a:rPr lang="en-US" sz="3200" dirty="0"/>
              <a:t>Notes</a:t>
            </a:r>
            <a:r>
              <a:rPr lang="en-US" sz="3200" dirty="0" smtClean="0"/>
              <a:t>:</a:t>
            </a:r>
            <a:endParaRPr lang="en-US" sz="3200" dirty="0"/>
          </a:p>
          <a:p>
            <a:pPr marL="457200" indent="-457200">
              <a:buFont typeface="Arial"/>
              <a:buChar char="•"/>
            </a:pPr>
            <a:r>
              <a:rPr lang="en-US" sz="3200" dirty="0"/>
              <a:t>We assume that tracks are small enough such that only a simple translation is enough to shift the track so that it better matches the surface of the asteroid.</a:t>
            </a:r>
          </a:p>
          <a:p>
            <a:pPr marL="457200" indent="-457200">
              <a:buFont typeface="Arial"/>
              <a:buChar char="•"/>
            </a:pPr>
            <a:r>
              <a:rPr lang="en-US" sz="3200" dirty="0"/>
              <a:t>We also assume the pointing information is correct (as was found to be sufficiently accurate in [2]).</a:t>
            </a:r>
            <a:endParaRPr lang="en-US" sz="3200" b="1" dirty="0"/>
          </a:p>
        </p:txBody>
      </p:sp>
      <p:sp>
        <p:nvSpPr>
          <p:cNvPr id="15" name="TextBox 14"/>
          <p:cNvSpPr txBox="1"/>
          <p:nvPr/>
        </p:nvSpPr>
        <p:spPr>
          <a:xfrm>
            <a:off x="10510131" y="21388952"/>
            <a:ext cx="1492867" cy="830997"/>
          </a:xfrm>
          <a:prstGeom prst="rect">
            <a:avLst/>
          </a:prstGeom>
          <a:noFill/>
        </p:spPr>
        <p:txBody>
          <a:bodyPr wrap="none" rtlCol="0">
            <a:spAutoFit/>
          </a:bodyPr>
          <a:lstStyle/>
          <a:p>
            <a:r>
              <a:rPr lang="en-US" sz="2400" dirty="0" smtClean="0"/>
              <a:t>Spacecraft</a:t>
            </a:r>
          </a:p>
          <a:p>
            <a:r>
              <a:rPr lang="en-US" sz="2400" dirty="0" smtClean="0"/>
              <a:t>trajectory</a:t>
            </a:r>
            <a:endParaRPr lang="en-US" sz="2400" dirty="0"/>
          </a:p>
        </p:txBody>
      </p:sp>
      <p:sp>
        <p:nvSpPr>
          <p:cNvPr id="21" name="TextBox 20"/>
          <p:cNvSpPr txBox="1"/>
          <p:nvPr/>
        </p:nvSpPr>
        <p:spPr>
          <a:xfrm>
            <a:off x="11724226" y="23295894"/>
            <a:ext cx="1257075" cy="830997"/>
          </a:xfrm>
          <a:prstGeom prst="rect">
            <a:avLst/>
          </a:prstGeom>
          <a:noFill/>
        </p:spPr>
        <p:txBody>
          <a:bodyPr wrap="none" rtlCol="0">
            <a:spAutoFit/>
          </a:bodyPr>
          <a:lstStyle/>
          <a:p>
            <a:r>
              <a:rPr lang="en-US" sz="2400" dirty="0" err="1" smtClean="0"/>
              <a:t>Lidar</a:t>
            </a:r>
            <a:endParaRPr lang="en-US" sz="2400" dirty="0"/>
          </a:p>
          <a:p>
            <a:r>
              <a:rPr lang="en-US" sz="2400" dirty="0" smtClean="0"/>
              <a:t>Track (</a:t>
            </a:r>
            <a:r>
              <a:rPr lang="en-US" sz="2400" i="1" dirty="0" smtClean="0"/>
              <a:t>S</a:t>
            </a:r>
            <a:r>
              <a:rPr lang="en-US" sz="2400" dirty="0" smtClean="0"/>
              <a:t>)</a:t>
            </a:r>
            <a:endParaRPr lang="en-US" sz="2400" dirty="0"/>
          </a:p>
        </p:txBody>
      </p:sp>
      <p:sp>
        <p:nvSpPr>
          <p:cNvPr id="22" name="TextBox 21"/>
          <p:cNvSpPr txBox="1"/>
          <p:nvPr/>
        </p:nvSpPr>
        <p:spPr>
          <a:xfrm>
            <a:off x="9191306" y="28315471"/>
            <a:ext cx="7271368" cy="1815882"/>
          </a:xfrm>
          <a:prstGeom prst="rect">
            <a:avLst/>
          </a:prstGeom>
          <a:noFill/>
        </p:spPr>
        <p:txBody>
          <a:bodyPr wrap="square" rtlCol="0">
            <a:spAutoFit/>
          </a:bodyPr>
          <a:lstStyle/>
          <a:p>
            <a:r>
              <a:rPr lang="en-US" sz="2800" dirty="0" smtClean="0"/>
              <a:t>Figure 2: Shows how a slight </a:t>
            </a:r>
            <a:r>
              <a:rPr lang="en-US" sz="2800" dirty="0"/>
              <a:t>translation of </a:t>
            </a:r>
            <a:r>
              <a:rPr lang="en-US" sz="2800" dirty="0" smtClean="0"/>
              <a:t>the spacecraft trajectory </a:t>
            </a:r>
            <a:r>
              <a:rPr lang="en-US" sz="2800" dirty="0"/>
              <a:t>toward </a:t>
            </a:r>
            <a:r>
              <a:rPr lang="en-US" sz="2800" dirty="0" smtClean="0"/>
              <a:t>the </a:t>
            </a:r>
            <a:r>
              <a:rPr lang="en-US" sz="2800" dirty="0" smtClean="0"/>
              <a:t>target points, </a:t>
            </a:r>
            <a:r>
              <a:rPr lang="en-US" sz="2800" i="1" dirty="0" smtClean="0"/>
              <a:t>T</a:t>
            </a:r>
            <a:r>
              <a:rPr lang="en-US" sz="2800" dirty="0" smtClean="0"/>
              <a:t>, on the shape </a:t>
            </a:r>
            <a:r>
              <a:rPr lang="en-US" sz="2800" dirty="0" smtClean="0"/>
              <a:t>model will make the </a:t>
            </a:r>
            <a:r>
              <a:rPr lang="en-US" sz="2800" dirty="0" err="1" smtClean="0"/>
              <a:t>lidar</a:t>
            </a:r>
            <a:r>
              <a:rPr lang="en-US" sz="2800" dirty="0" smtClean="0"/>
              <a:t> track better match the </a:t>
            </a:r>
            <a:r>
              <a:rPr lang="en-US" sz="2800" dirty="0"/>
              <a:t>surface of shape model.</a:t>
            </a:r>
          </a:p>
        </p:txBody>
      </p:sp>
      <p:sp>
        <p:nvSpPr>
          <p:cNvPr id="25" name="TextBox 24"/>
          <p:cNvSpPr txBox="1"/>
          <p:nvPr/>
        </p:nvSpPr>
        <p:spPr>
          <a:xfrm>
            <a:off x="11375848" y="26708740"/>
            <a:ext cx="978303" cy="830997"/>
          </a:xfrm>
          <a:prstGeom prst="rect">
            <a:avLst/>
          </a:prstGeom>
          <a:noFill/>
        </p:spPr>
        <p:txBody>
          <a:bodyPr wrap="none" rtlCol="0">
            <a:spAutoFit/>
          </a:bodyPr>
          <a:lstStyle/>
          <a:p>
            <a:r>
              <a:rPr lang="en-US" sz="2400" dirty="0" smtClean="0"/>
              <a:t>Shape</a:t>
            </a:r>
          </a:p>
          <a:p>
            <a:r>
              <a:rPr lang="en-US" sz="2400" dirty="0" smtClean="0"/>
              <a:t>model</a:t>
            </a:r>
            <a:endParaRPr lang="en-US" sz="2400" dirty="0"/>
          </a:p>
        </p:txBody>
      </p:sp>
      <p:sp>
        <p:nvSpPr>
          <p:cNvPr id="24" name="TextBox 23"/>
          <p:cNvSpPr txBox="1"/>
          <p:nvPr/>
        </p:nvSpPr>
        <p:spPr>
          <a:xfrm>
            <a:off x="11830809" y="25140842"/>
            <a:ext cx="1370688" cy="830997"/>
          </a:xfrm>
          <a:prstGeom prst="rect">
            <a:avLst/>
          </a:prstGeom>
          <a:noFill/>
        </p:spPr>
        <p:txBody>
          <a:bodyPr wrap="none" rtlCol="0">
            <a:spAutoFit/>
          </a:bodyPr>
          <a:lstStyle/>
          <a:p>
            <a:r>
              <a:rPr lang="en-US" sz="2400" dirty="0" smtClean="0"/>
              <a:t>Target</a:t>
            </a:r>
          </a:p>
          <a:p>
            <a:r>
              <a:rPr lang="en-US" sz="2400" dirty="0"/>
              <a:t>p</a:t>
            </a:r>
            <a:r>
              <a:rPr lang="en-US" sz="2400" dirty="0" smtClean="0"/>
              <a:t>oints (</a:t>
            </a:r>
            <a:r>
              <a:rPr lang="en-US" sz="2400" i="1" dirty="0" smtClean="0"/>
              <a:t>T</a:t>
            </a:r>
            <a:r>
              <a:rPr lang="en-US" sz="2400" dirty="0" smtClean="0"/>
              <a:t>)</a:t>
            </a:r>
            <a:endParaRPr lang="en-US" sz="2400" dirty="0"/>
          </a:p>
        </p:txBody>
      </p:sp>
      <p:cxnSp>
        <p:nvCxnSpPr>
          <p:cNvPr id="29" name="Straight Arrow Connector 28"/>
          <p:cNvCxnSpPr/>
          <p:nvPr/>
        </p:nvCxnSpPr>
        <p:spPr>
          <a:xfrm flipH="1" flipV="1">
            <a:off x="12002998" y="24584260"/>
            <a:ext cx="351153" cy="55658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2840886" y="24725370"/>
            <a:ext cx="360611" cy="65850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2981301" y="25383876"/>
            <a:ext cx="1176599" cy="12543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844543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1891</TotalTime>
  <Words>1171</Words>
  <Application>Microsoft Macintosh PowerPoint</Application>
  <PresentationFormat>Custom</PresentationFormat>
  <Paragraphs>56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Improved Estimation of the Hayabusa Spacecraft Trajectory and Lidar Tracks Eliezer G. Kahn1, Olivier S. Barnouin1, Carolyn M. Ernst1 1The Johns Hopkins University Applied Physics Laboratory, 11100 Johns Hopkins Road, Laurel, MD, USA </vt:lpstr>
    </vt:vector>
  </TitlesOfParts>
  <Company>JHU APL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Eliezer G. Kahn</dc:creator>
  <cp:lastModifiedBy>Eliezer G. Kahn</cp:lastModifiedBy>
  <cp:revision>95</cp:revision>
  <dcterms:created xsi:type="dcterms:W3CDTF">2012-03-13T13:42:08Z</dcterms:created>
  <dcterms:modified xsi:type="dcterms:W3CDTF">2012-03-19T00:01:26Z</dcterms:modified>
</cp:coreProperties>
</file>